
<file path=[Content_Types].xml><?xml version="1.0" encoding="utf-8"?>
<Types xmlns="http://schemas.openxmlformats.org/package/2006/content-types">
  <Default Extension="png" ContentType="image/png"/>
  <Default Extension="rels" ContentType="application/vnd.openxmlformats-package.relationships+xml"/>
  <Default Extension="fntdata" ContentType="application/x-fontdata"/>
  <Default Extension="xml" ContentType="application/xml"/>
  <Default Extension="jpg" ContentType="image/jpeg"/>
  <Override PartName="/ppt/theme/theme1.xml" ContentType="application/vnd.openxmlformats-officedocument.theme+xml"/>
  <Override PartName="/ppt/theme/theme2.xml" ContentType="application/vnd.openxmlformats-officedocument.theme+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docProps/custom.xml" ContentType="application/vnd.openxmlformats-officedocument.custom-properties+xml"/>
  <Override PartName="/docProps/core.xml" ContentType="application/vnd.openxmlformats-package.core-properties+xml"/>
  <Override PartName="/ppt/presentation.xml" ContentType="application/vnd.openxmlformats-officedocument.presentationml.presentation.main+xml"/>
  <Override PartName="/ppt/metadata" ContentType="application/binary"/>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Types>
</file>

<file path=_rels/.rels><?xml version="1.0" encoding="UTF-8" standalone="yes"?><Relationships xmlns="http://schemas.openxmlformats.org/package/2006/relationships"><Relationship Id="rId1" Type="http://schemas.openxmlformats.org/officeDocument/2006/relationships/custom-properties" Target="docProps/custom.xml"/><Relationship Id="rId2" Type="http://schemas.openxmlformats.org/package/2006/relationships/metadata/core-properties" Target="docProps/core.xml"/><Relationship Id="rId3"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showSpecialPlsOnTitleSld="0">
  <p:sldMasterIdLst>
    <p:sldMasterId id="2147483648" r:id="rId5"/>
  </p:sldMasterIdLst>
  <p:notesMasterIdLst>
    <p:notesMasterId r:id="rId6"/>
  </p:notesMasterIdLst>
  <p:sldIdLst>
    <p:sldId id="256" r:id="rId7"/>
    <p:sldId id="257" r:id="rId8"/>
    <p:sldId id="258" r:id="rId9"/>
    <p:sldId id="259" r:id="rId10"/>
    <p:sldId id="260" r:id="rId11"/>
    <p:sldId id="261" r:id="rId12"/>
    <p:sldId id="262" r:id="rId13"/>
    <p:sldId id="263" r:id="rId14"/>
    <p:sldId id="264" r:id="rId15"/>
    <p:sldId id="265" r:id="rId16"/>
    <p:sldId id="266" r:id="rId17"/>
    <p:sldId id="267" r:id="rId18"/>
    <p:sldId id="268" r:id="rId19"/>
    <p:sldId id="269" r:id="rId20"/>
    <p:sldId id="270" r:id="rId21"/>
    <p:sldId id="271" r:id="rId22"/>
    <p:sldId id="272" r:id="rId23"/>
    <p:sldId id="273" r:id="rId24"/>
    <p:sldId id="274" r:id="rId25"/>
  </p:sldIdLst>
  <p:sldSz cy="6858000" cx="9144000"/>
  <p:notesSz cx="6858000" cy="9144000"/>
  <p:embeddedFontLst>
    <p:embeddedFont>
      <p:font typeface="Arial Narrow"/>
      <p:regular r:id="rId26"/>
      <p:bold r:id="rId27"/>
      <p:italic r:id="rId28"/>
      <p:boldItalic r:id="rId29"/>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2160">
          <p15:clr>
            <a:srgbClr val="A4A3A4"/>
          </p15:clr>
        </p15:guide>
        <p15:guide id="2" pos="2880">
          <p15:clr>
            <a:srgbClr val="A4A3A4"/>
          </p15:clr>
        </p15:guide>
      </p15:sldGuideLst>
    </p:ext>
    <p:ext uri="{2D200454-40CA-4A62-9FC3-DE9A4176ACB9}">
      <p15:notesGuideLst>
        <p15:guide id="1" orient="horz" pos="2880">
          <p15:clr>
            <a:srgbClr val="A4A3A4"/>
          </p15:clr>
        </p15:guide>
        <p15:guide id="2" pos="2160">
          <p15:clr>
            <a:srgbClr val="A4A3A4"/>
          </p15:clr>
        </p15:guide>
      </p15:notesGuideLst>
    </p:ext>
    <p:ext uri="GoogleSlidesCustomDataVersion2">
      <go:slidesCustomData xmlns:go="http://customooxmlschemas.google.com/" r:id="rId30" roundtripDataSignature="AMtx7mhhE4u3Ko5PHYTZjaL9NXsUxmGC1A=="/>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595CE89F-61F8-443B-9400-E9BA538D3262}">
  <a:tblStyle styleId="{595CE89F-61F8-443B-9400-E9BA538D3262}" styleName="Table_0">
    <a:wholeTbl>
      <a:tcTxStyle b="off" i="off">
        <a:font>
          <a:latin typeface="Calibri"/>
          <a:ea typeface="Calibri"/>
          <a:cs typeface="Calibri"/>
        </a:font>
        <a:schemeClr val="dk1"/>
      </a:tcTxStyle>
      <a:tcStyle>
        <a:tcBdr>
          <a:left>
            <a:ln cap="flat" cmpd="sng" w="12700">
              <a:solidFill>
                <a:schemeClr val="lt1"/>
              </a:solidFill>
              <a:prstDash val="solid"/>
              <a:round/>
              <a:headEnd len="sm" w="sm" type="none"/>
              <a:tailEnd len="sm" w="sm" type="none"/>
            </a:ln>
          </a:left>
          <a:right>
            <a:ln cap="flat" cmpd="sng" w="12700">
              <a:solidFill>
                <a:schemeClr val="lt1"/>
              </a:solidFill>
              <a:prstDash val="solid"/>
              <a:round/>
              <a:headEnd len="sm" w="sm" type="none"/>
              <a:tailEnd len="sm" w="sm" type="none"/>
            </a:ln>
          </a:right>
          <a:top>
            <a:ln cap="flat" cmpd="sng" w="12700">
              <a:solidFill>
                <a:schemeClr val="lt1"/>
              </a:solidFill>
              <a:prstDash val="solid"/>
              <a:round/>
              <a:headEnd len="sm" w="sm" type="none"/>
              <a:tailEnd len="sm" w="sm" type="none"/>
            </a:ln>
          </a:top>
          <a:bottom>
            <a:ln cap="flat" cmpd="sng" w="12700">
              <a:solidFill>
                <a:schemeClr val="lt1"/>
              </a:solidFill>
              <a:prstDash val="solid"/>
              <a:round/>
              <a:headEnd len="sm" w="sm" type="none"/>
              <a:tailEnd len="sm" w="sm" type="none"/>
            </a:ln>
          </a:bottom>
          <a:insideH>
            <a:ln cap="flat" cmpd="sng" w="12700">
              <a:solidFill>
                <a:schemeClr val="lt1"/>
              </a:solidFill>
              <a:prstDash val="solid"/>
              <a:round/>
              <a:headEnd len="sm" w="sm" type="none"/>
              <a:tailEnd len="sm" w="sm" type="none"/>
            </a:ln>
          </a:insideH>
          <a:insideV>
            <a:ln cap="flat" cmpd="sng" w="12700">
              <a:solidFill>
                <a:schemeClr val="lt1"/>
              </a:solidFill>
              <a:prstDash val="solid"/>
              <a:round/>
              <a:headEnd len="sm" w="sm" type="none"/>
              <a:tailEnd len="sm" w="sm" type="none"/>
            </a:ln>
          </a:insideV>
        </a:tcBdr>
        <a:fill>
          <a:solidFill>
            <a:srgbClr val="EFF3E9"/>
          </a:solidFill>
        </a:fill>
      </a:tcStyle>
    </a:wholeTbl>
    <a:band1H>
      <a:tcTxStyle/>
      <a:tcStyle>
        <a:fill>
          <a:solidFill>
            <a:srgbClr val="DEE7D0"/>
          </a:solidFill>
        </a:fill>
      </a:tcStyle>
    </a:band1H>
    <a:band2H>
      <a:tcTxStyle/>
    </a:band2H>
    <a:band1V>
      <a:tcTxStyle/>
      <a:tcStyle>
        <a:fill>
          <a:solidFill>
            <a:srgbClr val="DEE7D0"/>
          </a:solidFill>
        </a:fill>
      </a:tcStyle>
    </a:band1V>
    <a:band2V>
      <a:tcTxStyle/>
    </a:band2V>
    <a:lastCol>
      <a:tcTxStyle b="on" i="off">
        <a:font>
          <a:latin typeface="Calibri"/>
          <a:ea typeface="Calibri"/>
          <a:cs typeface="Calibri"/>
        </a:font>
        <a:schemeClr val="lt1"/>
      </a:tcTxStyle>
      <a:tcStyle>
        <a:fill>
          <a:solidFill>
            <a:schemeClr val="accent3"/>
          </a:solidFill>
        </a:fill>
      </a:tcStyle>
    </a:lastCol>
    <a:firstCol>
      <a:tcTxStyle b="on" i="off">
        <a:font>
          <a:latin typeface="Calibri"/>
          <a:ea typeface="Calibri"/>
          <a:cs typeface="Calibri"/>
        </a:font>
        <a:schemeClr val="lt1"/>
      </a:tcTxStyle>
      <a:tcStyle>
        <a:fill>
          <a:solidFill>
            <a:schemeClr val="accent3"/>
          </a:solidFill>
        </a:fill>
      </a:tcStyle>
    </a:firstCol>
    <a:lastRow>
      <a:tcTxStyle b="on" i="off">
        <a:font>
          <a:latin typeface="Calibri"/>
          <a:ea typeface="Calibri"/>
          <a:cs typeface="Calibri"/>
        </a:font>
        <a:schemeClr val="lt1"/>
      </a:tcTxStyle>
      <a:tcStyle>
        <a:tcBdr>
          <a:top>
            <a:ln cap="flat" cmpd="sng" w="38100">
              <a:solidFill>
                <a:schemeClr val="lt1"/>
              </a:solidFill>
              <a:prstDash val="solid"/>
              <a:round/>
              <a:headEnd len="sm" w="sm" type="none"/>
              <a:tailEnd len="sm" w="sm" type="none"/>
            </a:ln>
          </a:top>
        </a:tcBdr>
        <a:fill>
          <a:solidFill>
            <a:schemeClr val="accent3"/>
          </a:solidFill>
        </a:fill>
      </a:tcStyle>
    </a:lastRow>
    <a:seCell>
      <a:tcTxStyle/>
    </a:seCell>
    <a:swCell>
      <a:tcTxStyle/>
    </a:swCell>
    <a:firstRow>
      <a:tcTxStyle b="on" i="off">
        <a:font>
          <a:latin typeface="Calibri"/>
          <a:ea typeface="Calibri"/>
          <a:cs typeface="Calibri"/>
        </a:font>
        <a:schemeClr val="lt1"/>
      </a:tcTxStyle>
      <a:tcStyle>
        <a:tcBdr>
          <a:bottom>
            <a:ln cap="flat" cmpd="sng" w="38100">
              <a:solidFill>
                <a:schemeClr val="lt1"/>
              </a:solidFill>
              <a:prstDash val="solid"/>
              <a:round/>
              <a:headEnd len="sm" w="sm" type="none"/>
              <a:tailEnd len="sm" w="sm" type="none"/>
            </a:ln>
          </a:bottom>
        </a:tcBdr>
        <a:fill>
          <a:solidFill>
            <a:schemeClr val="accent3"/>
          </a:solidFill>
        </a:fill>
      </a:tcStyle>
    </a:firstRow>
    <a:neCell>
      <a:tcTxStyle/>
    </a:neCell>
    <a:nwCell>
      <a:tcTxStyle/>
    </a:nwCell>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2160" orient="horz"/>
        <p:guide pos="2880"/>
      </p:guideLst>
    </p:cSldViewPr>
  </p:slideViewPr>
  <p:notesViewPr>
    <p:cSldViewPr snapToGrid="0">
      <p:cViewPr varScale="1">
        <p:scale>
          <a:sx n="100" d="100"/>
          <a:sy n="100" d="100"/>
        </p:scale>
        <p:origin x="0" y="0"/>
      </p:cViewPr>
      <p:guideLst>
        <p:guide pos="2880" orient="horz"/>
        <p:guide pos="2160"/>
      </p:guideLst>
    </p:cSldViewPr>
  </p:notesViewPr>
</p:viewPr>
</file>

<file path=ppt/_rels/presentation.xml.rels><?xml version="1.0" encoding="UTF-8" standalone="yes"?>
<Relationships xmlns="http://schemas.openxmlformats.org/package/2006/relationships"><Relationship Id="rId26" Type="http://schemas.openxmlformats.org/officeDocument/2006/relationships/font" Target="fonts/ArialNarrow-regular.fntdata"/><Relationship Id="rId13" Type="http://schemas.openxmlformats.org/officeDocument/2006/relationships/slide" Target="slides/slide7.xml"/><Relationship Id="rId18" Type="http://schemas.openxmlformats.org/officeDocument/2006/relationships/slide" Target="slides/slide12.xml"/><Relationship Id="rId21" Type="http://schemas.openxmlformats.org/officeDocument/2006/relationships/slide" Target="slides/slide15.xml"/><Relationship Id="rId3" Type="http://schemas.openxmlformats.org/officeDocument/2006/relationships/presProps" Target="presProps.xml"/><Relationship Id="rId25" Type="http://schemas.openxmlformats.org/officeDocument/2006/relationships/slide" Target="slides/slide19.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33" Type="http://schemas.openxmlformats.org/officeDocument/2006/relationships/customXml" Target="../customXml/item3.xml"/><Relationship Id="rId20" Type="http://schemas.openxmlformats.org/officeDocument/2006/relationships/slide" Target="slides/slide14.xml"/><Relationship Id="rId2" Type="http://schemas.openxmlformats.org/officeDocument/2006/relationships/viewProps" Target="viewProps.xml"/><Relationship Id="rId29" Type="http://schemas.openxmlformats.org/officeDocument/2006/relationships/font" Target="fonts/ArialNarrow-boldItalic.fntdata"/><Relationship Id="rId16" Type="http://schemas.openxmlformats.org/officeDocument/2006/relationships/slide" Target="slides/slide10.xml"/><Relationship Id="rId24" Type="http://schemas.openxmlformats.org/officeDocument/2006/relationships/slide" Target="slides/slide18.xml"/><Relationship Id="rId1" Type="http://schemas.openxmlformats.org/officeDocument/2006/relationships/theme" Target="theme/theme1.xml"/><Relationship Id="rId6" Type="http://schemas.openxmlformats.org/officeDocument/2006/relationships/notesMaster" Target="notesMasters/notesMaster1.xml"/><Relationship Id="rId11" Type="http://schemas.openxmlformats.org/officeDocument/2006/relationships/slide" Target="slides/slide5.xml"/><Relationship Id="rId32" Type="http://schemas.openxmlformats.org/officeDocument/2006/relationships/customXml" Target="../customXml/item2.xml"/><Relationship Id="rId23" Type="http://schemas.openxmlformats.org/officeDocument/2006/relationships/slide" Target="slides/slide17.xml"/><Relationship Id="rId28" Type="http://schemas.openxmlformats.org/officeDocument/2006/relationships/font" Target="fonts/ArialNarrow-italic.fntdata"/><Relationship Id="rId5" Type="http://schemas.openxmlformats.org/officeDocument/2006/relationships/slideMaster" Target="slideMasters/slideMaster1.xml"/><Relationship Id="rId15" Type="http://schemas.openxmlformats.org/officeDocument/2006/relationships/slide" Target="slides/slide9.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customXml" Target="../customXml/item1.xml"/><Relationship Id="rId22" Type="http://schemas.openxmlformats.org/officeDocument/2006/relationships/slide" Target="slides/slide16.xml"/><Relationship Id="rId4" Type="http://schemas.openxmlformats.org/officeDocument/2006/relationships/tableStyles" Target="tableStyles.xml"/><Relationship Id="rId9" Type="http://schemas.openxmlformats.org/officeDocument/2006/relationships/slide" Target="slides/slide3.xml"/><Relationship Id="rId27" Type="http://schemas.openxmlformats.org/officeDocument/2006/relationships/font" Target="fonts/ArialNarrow-bold.fntdata"/><Relationship Id="rId30" Type="http://customschemas.google.com/relationships/presentationmetadata" Target="metadata"/><Relationship Id="rId14" Type="http://schemas.openxmlformats.org/officeDocument/2006/relationships/slide" Target="slides/slide8.xml"/><Relationship Id="rId8"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2971800" cy="457200"/>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4" name="Google Shape;4;n"/>
          <p:cNvSpPr txBox="1"/>
          <p:nvPr>
            <p:ph idx="10" type="dt"/>
          </p:nvPr>
        </p:nvSpPr>
        <p:spPr>
          <a:xfrm>
            <a:off x="3884613" y="0"/>
            <a:ext cx="2971800" cy="457200"/>
          </a:xfrm>
          <a:prstGeom prst="rect">
            <a:avLst/>
          </a:prstGeom>
          <a:noFill/>
          <a:ln>
            <a:noFill/>
          </a:ln>
        </p:spPr>
        <p:txBody>
          <a:bodyPr anchorCtr="0" anchor="t" bIns="45700" lIns="91425" spcFirstLastPara="1" rIns="91425" wrap="square" tIns="45700">
            <a:noAutofit/>
          </a:bodyPr>
          <a:lstStyle>
            <a:lvl1pPr lvl="0" marR="0" rtl="0" algn="r">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5" name="Google Shape;5;n"/>
          <p:cNvSpPr/>
          <p:nvPr>
            <p:ph idx="3"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lvl1pPr indent="-228600" lvl="0" marL="4572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indent="-228600" lvl="1" marL="9144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2pPr>
            <a:lvl3pPr indent="-228600" lvl="2" marL="13716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3pPr>
            <a:lvl4pPr indent="-228600" lvl="3" marL="18288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4pPr>
            <a:lvl5pPr indent="-228600" lvl="4" marL="22860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5pPr>
            <a:lvl6pPr indent="-228600" lvl="5" marL="27432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6pPr>
            <a:lvl7pPr indent="-228600" lvl="6" marL="32004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7pPr>
            <a:lvl8pPr indent="-228600" lvl="7" marL="36576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8pPr>
            <a:lvl9pPr indent="-228600" lvl="8" marL="41148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9pPr>
          </a:lstStyle>
          <a:p/>
        </p:txBody>
      </p:sp>
      <p:sp>
        <p:nvSpPr>
          <p:cNvPr id="7" name="Google Shape;7;n"/>
          <p:cNvSpPr txBox="1"/>
          <p:nvPr>
            <p:ph idx="11" type="ftr"/>
          </p:nvPr>
        </p:nvSpPr>
        <p:spPr>
          <a:xfrm>
            <a:off x="0" y="8685213"/>
            <a:ext cx="2971800" cy="457200"/>
          </a:xfrm>
          <a:prstGeom prst="rect">
            <a:avLst/>
          </a:prstGeom>
          <a:noFill/>
          <a:ln>
            <a:noFill/>
          </a:ln>
        </p:spPr>
        <p:txBody>
          <a:bodyPr anchorCtr="0" anchor="b"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8" name="Google Shape;8;n"/>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3" name="Shape 73"/>
        <p:cNvGrpSpPr/>
        <p:nvPr/>
      </p:nvGrpSpPr>
      <p:grpSpPr>
        <a:xfrm>
          <a:off x="0" y="0"/>
          <a:ext cx="0" cy="0"/>
          <a:chOff x="0" y="0"/>
          <a:chExt cx="0" cy="0"/>
        </a:xfrm>
      </p:grpSpPr>
      <p:sp>
        <p:nvSpPr>
          <p:cNvPr id="74" name="Google Shape;74;p1: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75" name="Google Shape;75;p1: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76" name="Google Shape;76;p1: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8" name="Shape 208"/>
        <p:cNvGrpSpPr/>
        <p:nvPr/>
      </p:nvGrpSpPr>
      <p:grpSpPr>
        <a:xfrm>
          <a:off x="0" y="0"/>
          <a:ext cx="0" cy="0"/>
          <a:chOff x="0" y="0"/>
          <a:chExt cx="0" cy="0"/>
        </a:xfrm>
      </p:grpSpPr>
      <p:sp>
        <p:nvSpPr>
          <p:cNvPr id="209" name="Google Shape;209;p10: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10" name="Google Shape;210;p10: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9" name="Shape 219"/>
        <p:cNvGrpSpPr/>
        <p:nvPr/>
      </p:nvGrpSpPr>
      <p:grpSpPr>
        <a:xfrm>
          <a:off x="0" y="0"/>
          <a:ext cx="0" cy="0"/>
          <a:chOff x="0" y="0"/>
          <a:chExt cx="0" cy="0"/>
        </a:xfrm>
      </p:grpSpPr>
      <p:sp>
        <p:nvSpPr>
          <p:cNvPr id="220" name="Google Shape;220;p11: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21" name="Google Shape;221;p11: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4" name="Shape 234"/>
        <p:cNvGrpSpPr/>
        <p:nvPr/>
      </p:nvGrpSpPr>
      <p:grpSpPr>
        <a:xfrm>
          <a:off x="0" y="0"/>
          <a:ext cx="0" cy="0"/>
          <a:chOff x="0" y="0"/>
          <a:chExt cx="0" cy="0"/>
        </a:xfrm>
      </p:grpSpPr>
      <p:sp>
        <p:nvSpPr>
          <p:cNvPr id="235" name="Google Shape;235;p12: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36" name="Google Shape;236;p12: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MARINA</a:t>
            </a:r>
            <a:endParaRPr/>
          </a:p>
        </p:txBody>
      </p:sp>
      <p:sp>
        <p:nvSpPr>
          <p:cNvPr id="237" name="Google Shape;237;p12: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8" name="Shape 248"/>
        <p:cNvGrpSpPr/>
        <p:nvPr/>
      </p:nvGrpSpPr>
      <p:grpSpPr>
        <a:xfrm>
          <a:off x="0" y="0"/>
          <a:ext cx="0" cy="0"/>
          <a:chOff x="0" y="0"/>
          <a:chExt cx="0" cy="0"/>
        </a:xfrm>
      </p:grpSpPr>
      <p:sp>
        <p:nvSpPr>
          <p:cNvPr id="249" name="Google Shape;249;p13: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50" name="Google Shape;250;p13: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7" name="Shape 257"/>
        <p:cNvGrpSpPr/>
        <p:nvPr/>
      </p:nvGrpSpPr>
      <p:grpSpPr>
        <a:xfrm>
          <a:off x="0" y="0"/>
          <a:ext cx="0" cy="0"/>
          <a:chOff x="0" y="0"/>
          <a:chExt cx="0" cy="0"/>
        </a:xfrm>
      </p:grpSpPr>
      <p:sp>
        <p:nvSpPr>
          <p:cNvPr id="258" name="Google Shape;258;p14: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59" name="Google Shape;259;p14: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5" name="Shape 265"/>
        <p:cNvGrpSpPr/>
        <p:nvPr/>
      </p:nvGrpSpPr>
      <p:grpSpPr>
        <a:xfrm>
          <a:off x="0" y="0"/>
          <a:ext cx="0" cy="0"/>
          <a:chOff x="0" y="0"/>
          <a:chExt cx="0" cy="0"/>
        </a:xfrm>
      </p:grpSpPr>
      <p:sp>
        <p:nvSpPr>
          <p:cNvPr id="266" name="Google Shape;266;p15: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67" name="Google Shape;267;p15: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6" name="Shape 276"/>
        <p:cNvGrpSpPr/>
        <p:nvPr/>
      </p:nvGrpSpPr>
      <p:grpSpPr>
        <a:xfrm>
          <a:off x="0" y="0"/>
          <a:ext cx="0" cy="0"/>
          <a:chOff x="0" y="0"/>
          <a:chExt cx="0" cy="0"/>
        </a:xfrm>
      </p:grpSpPr>
      <p:sp>
        <p:nvSpPr>
          <p:cNvPr id="277" name="Google Shape;277;p16: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78" name="Google Shape;278;p16: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79" name="Google Shape;279;p16: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7" name="Shape 287"/>
        <p:cNvGrpSpPr/>
        <p:nvPr/>
      </p:nvGrpSpPr>
      <p:grpSpPr>
        <a:xfrm>
          <a:off x="0" y="0"/>
          <a:ext cx="0" cy="0"/>
          <a:chOff x="0" y="0"/>
          <a:chExt cx="0" cy="0"/>
        </a:xfrm>
      </p:grpSpPr>
      <p:sp>
        <p:nvSpPr>
          <p:cNvPr id="288" name="Google Shape;288;p17: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89" name="Google Shape;289;p17: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0" name="Shape 310"/>
        <p:cNvGrpSpPr/>
        <p:nvPr/>
      </p:nvGrpSpPr>
      <p:grpSpPr>
        <a:xfrm>
          <a:off x="0" y="0"/>
          <a:ext cx="0" cy="0"/>
          <a:chOff x="0" y="0"/>
          <a:chExt cx="0" cy="0"/>
        </a:xfrm>
      </p:grpSpPr>
      <p:sp>
        <p:nvSpPr>
          <p:cNvPr id="311" name="Google Shape;311;p18: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12" name="Google Shape;312;p18: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8" name="Shape 318"/>
        <p:cNvGrpSpPr/>
        <p:nvPr/>
      </p:nvGrpSpPr>
      <p:grpSpPr>
        <a:xfrm>
          <a:off x="0" y="0"/>
          <a:ext cx="0" cy="0"/>
          <a:chOff x="0" y="0"/>
          <a:chExt cx="0" cy="0"/>
        </a:xfrm>
      </p:grpSpPr>
      <p:sp>
        <p:nvSpPr>
          <p:cNvPr id="319" name="Google Shape;319;p19: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20" name="Google Shape;320;p19: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0" name="Shape 80"/>
        <p:cNvGrpSpPr/>
        <p:nvPr/>
      </p:nvGrpSpPr>
      <p:grpSpPr>
        <a:xfrm>
          <a:off x="0" y="0"/>
          <a:ext cx="0" cy="0"/>
          <a:chOff x="0" y="0"/>
          <a:chExt cx="0" cy="0"/>
        </a:xfrm>
      </p:grpSpPr>
      <p:sp>
        <p:nvSpPr>
          <p:cNvPr id="81" name="Google Shape;81;p2: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82" name="Google Shape;82;p2: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4" name="Shape 94"/>
        <p:cNvGrpSpPr/>
        <p:nvPr/>
      </p:nvGrpSpPr>
      <p:grpSpPr>
        <a:xfrm>
          <a:off x="0" y="0"/>
          <a:ext cx="0" cy="0"/>
          <a:chOff x="0" y="0"/>
          <a:chExt cx="0" cy="0"/>
        </a:xfrm>
      </p:grpSpPr>
      <p:sp>
        <p:nvSpPr>
          <p:cNvPr id="95" name="Google Shape;95;p3: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96" name="Google Shape;96;p3: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9" name="Shape 109"/>
        <p:cNvGrpSpPr/>
        <p:nvPr/>
      </p:nvGrpSpPr>
      <p:grpSpPr>
        <a:xfrm>
          <a:off x="0" y="0"/>
          <a:ext cx="0" cy="0"/>
          <a:chOff x="0" y="0"/>
          <a:chExt cx="0" cy="0"/>
        </a:xfrm>
      </p:grpSpPr>
      <p:sp>
        <p:nvSpPr>
          <p:cNvPr id="110" name="Google Shape;110;p4: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11" name="Google Shape;111;p4: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1" name="Shape 121"/>
        <p:cNvGrpSpPr/>
        <p:nvPr/>
      </p:nvGrpSpPr>
      <p:grpSpPr>
        <a:xfrm>
          <a:off x="0" y="0"/>
          <a:ext cx="0" cy="0"/>
          <a:chOff x="0" y="0"/>
          <a:chExt cx="0" cy="0"/>
        </a:xfrm>
      </p:grpSpPr>
      <p:sp>
        <p:nvSpPr>
          <p:cNvPr id="122" name="Google Shape;122;p5: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23" name="Google Shape;123;p5: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8" name="Shape 138"/>
        <p:cNvGrpSpPr/>
        <p:nvPr/>
      </p:nvGrpSpPr>
      <p:grpSpPr>
        <a:xfrm>
          <a:off x="0" y="0"/>
          <a:ext cx="0" cy="0"/>
          <a:chOff x="0" y="0"/>
          <a:chExt cx="0" cy="0"/>
        </a:xfrm>
      </p:grpSpPr>
      <p:sp>
        <p:nvSpPr>
          <p:cNvPr id="139" name="Google Shape;139;p6: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40" name="Google Shape;140;p6: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8" name="Shape 148"/>
        <p:cNvGrpSpPr/>
        <p:nvPr/>
      </p:nvGrpSpPr>
      <p:grpSpPr>
        <a:xfrm>
          <a:off x="0" y="0"/>
          <a:ext cx="0" cy="0"/>
          <a:chOff x="0" y="0"/>
          <a:chExt cx="0" cy="0"/>
        </a:xfrm>
      </p:grpSpPr>
      <p:sp>
        <p:nvSpPr>
          <p:cNvPr id="149" name="Google Shape;149;p7: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50" name="Google Shape;150;p7: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6" name="Shape 186"/>
        <p:cNvGrpSpPr/>
        <p:nvPr/>
      </p:nvGrpSpPr>
      <p:grpSpPr>
        <a:xfrm>
          <a:off x="0" y="0"/>
          <a:ext cx="0" cy="0"/>
          <a:chOff x="0" y="0"/>
          <a:chExt cx="0" cy="0"/>
        </a:xfrm>
      </p:grpSpPr>
      <p:sp>
        <p:nvSpPr>
          <p:cNvPr id="187" name="Google Shape;187;p8: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88" name="Google Shape;188;p8: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6" name="Shape 196"/>
        <p:cNvGrpSpPr/>
        <p:nvPr/>
      </p:nvGrpSpPr>
      <p:grpSpPr>
        <a:xfrm>
          <a:off x="0" y="0"/>
          <a:ext cx="0" cy="0"/>
          <a:chOff x="0" y="0"/>
          <a:chExt cx="0" cy="0"/>
        </a:xfrm>
      </p:grpSpPr>
      <p:sp>
        <p:nvSpPr>
          <p:cNvPr id="197" name="Google Shape;197;p9: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98" name="Google Shape;198;p9: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8.jpg"/><Relationship Id="rId3" Type="http://schemas.openxmlformats.org/officeDocument/2006/relationships/image" Target="../media/image11.png"/><Relationship Id="rId4" Type="http://schemas.openxmlformats.org/officeDocument/2006/relationships/image" Target="../media/image4.png"/><Relationship Id="rId11" Type="http://schemas.openxmlformats.org/officeDocument/2006/relationships/image" Target="../media/image10.png"/><Relationship Id="rId10" Type="http://schemas.openxmlformats.org/officeDocument/2006/relationships/image" Target="../media/image9.png"/><Relationship Id="rId9" Type="http://schemas.openxmlformats.org/officeDocument/2006/relationships/image" Target="../media/image6.png"/><Relationship Id="rId5" Type="http://schemas.openxmlformats.org/officeDocument/2006/relationships/image" Target="../media/image7.png"/><Relationship Id="rId6" Type="http://schemas.openxmlformats.org/officeDocument/2006/relationships/image" Target="../media/image1.png"/><Relationship Id="rId7" Type="http://schemas.openxmlformats.org/officeDocument/2006/relationships/image" Target="../media/image5.png"/><Relationship Id="rId8"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elfolie" showMasterSp="0">
  <p:cSld name="Titelfolie">
    <p:spTree>
      <p:nvGrpSpPr>
        <p:cNvPr id="17" name="Shape 17"/>
        <p:cNvGrpSpPr/>
        <p:nvPr/>
      </p:nvGrpSpPr>
      <p:grpSpPr>
        <a:xfrm>
          <a:off x="0" y="0"/>
          <a:ext cx="0" cy="0"/>
          <a:chOff x="0" y="0"/>
          <a:chExt cx="0" cy="0"/>
        </a:xfrm>
      </p:grpSpPr>
      <p:sp>
        <p:nvSpPr>
          <p:cNvPr id="18" name="Google Shape;18;p21"/>
          <p:cNvSpPr/>
          <p:nvPr/>
        </p:nvSpPr>
        <p:spPr>
          <a:xfrm>
            <a:off x="611560" y="6283225"/>
            <a:ext cx="4754767" cy="261610"/>
          </a:xfrm>
          <a:prstGeom prst="rect">
            <a:avLst/>
          </a:prstGeom>
          <a:noFill/>
          <a:ln>
            <a:noFill/>
          </a:ln>
        </p:spPr>
        <p:txBody>
          <a:bodyPr anchorCtr="0" anchor="ctr" bIns="45700" lIns="91425" spcFirstLastPara="1" rIns="91425" wrap="square" tIns="45700">
            <a:spAutoFit/>
          </a:bodyPr>
          <a:lstStyle/>
          <a:p>
            <a:pPr indent="0" lvl="0" marL="0" marR="0" rtl="0" algn="l">
              <a:lnSpc>
                <a:spcPct val="100000"/>
              </a:lnSpc>
              <a:spcBef>
                <a:spcPts val="0"/>
              </a:spcBef>
              <a:spcAft>
                <a:spcPts val="0"/>
              </a:spcAft>
              <a:buClr>
                <a:schemeClr val="dk1"/>
              </a:buClr>
              <a:buSzPts val="1100"/>
              <a:buFont typeface="Arial"/>
              <a:buNone/>
            </a:pPr>
            <a:r>
              <a:rPr b="0" i="0" lang="en-US" sz="1100" u="none" cap="none" strike="noStrike">
                <a:solidFill>
                  <a:schemeClr val="dk1"/>
                </a:solidFill>
                <a:latin typeface="Arial"/>
                <a:ea typeface="Arial"/>
                <a:cs typeface="Arial"/>
                <a:sym typeface="Arial"/>
              </a:rPr>
              <a:t>WP5 - ACTIVITY 5.1: SUSTAINABLE MED CITIES TRAINING SYSTEM </a:t>
            </a:r>
            <a:endParaRPr b="0" i="0" sz="1100" u="none" cap="none" strike="noStrike">
              <a:solidFill>
                <a:schemeClr val="dk1"/>
              </a:solidFill>
              <a:latin typeface="Arial"/>
              <a:ea typeface="Arial"/>
              <a:cs typeface="Arial"/>
              <a:sym typeface="Arial"/>
            </a:endParaRPr>
          </a:p>
        </p:txBody>
      </p:sp>
      <p:sp>
        <p:nvSpPr>
          <p:cNvPr descr="data:image/jpeg;base64,/9j/4AAQSkZJRgABAQEA3ADcAAD/2wBDAAMCAgMCAgMDAwMEAwMEBQgFBQQEBQoHBwYIDAoMDAsKCwsNDhIQDQ4RDgsLEBYQERMUFRUVDA8XGBYUGBIUFRT/2wBDAQMEBAUEBQkFBQkUDQsNFBQUFBQUFBQUFBQUFBQUFBQUFBQUFBQUFBQUFBQUFBQUFBQUFBQUFBQUFBQUFBQUFBT/wAARCAH9BRIDASIAAhEBAxEB/8QAHwAAAQUBAQEBAQEAAAAAAAAAAAECAwQFBgcICQoL/8QAtRAAAgEDAwIEAwUFBAQAAAF9AQIDAAQRBRIhMUEGE1FhByJxFDKBkaEII0KxwRVS0fAkM2JyggkKFhcYGRolJicoKSo0NTY3ODk6Q0RFRkdISUpTVFVWV1hZWmNkZWZnaGlqc3R1dnd4eXqDhIWGh4iJipKTlJWWl5iZmqKjpKWmp6ipqrKztLW2t7i5usLDxMXGx8jJytLT1NXW19jZ2uHi4+Tl5ufo6erx8vP09fb3+Pn6/8QAHwEAAwEBAQEBAQEBAQAAAAAAAAECAwQFBgcICQoL/8QAtREAAgECBAQDBAcFBAQAAQJ3AAECAxEEBSExBhJBUQdhcRMiMoEIFEKRobHBCSMzUvAVYnLRChYkNOEl8RcYGRomJygpKjU2Nzg5OkNERUZHSElKU1RVVldYWVpjZGVmZ2hpanN0dXZ3eHl6goOEhYaHiImKkpOUlZaXmJmaoqOkpaanqKmqsrO0tba3uLm6wsPExcbHyMnK0tPU1dbX2Nna4uPk5ebn6Onq8vP09fb3+Pn6/9oADAMBAAIRAxEAPwD9U6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op3aOF2Rd7hSQucZOOBUyfKm2A8+9IzBFJJwAOTXN+C/GA8WQXO+H7JdW8m2SAkkqDnHOB6EfUV0ci7kYEdRXHh8XTxdD2+Hd072+RTVnZlXTtVtNYhaW0nWeNW2Fk6Z4OKufdrg/hhus21nTyci2uP8R/7LXaaheR6fYXNzKcRwxtIx9gCTXFlOPlj8DHFVFZ638mm0/yNJ0+WfJEpaR4l0rxBNeRadfw3ctnIYriOJwWibJGGHUcqevoa1vavDv2WreW40LX9auB++1C/JLeu0ZJ/N2/Kvarq4jtYJJpXWOKNS7MxwFAHJNdOAxUsVhY4iate/wDX3HTjcPHDYmVCDvb+vzJvWjtXEfDX4mRfEddVkgsJba3s7gwxzs2UmXnBHAIOMEjtkcmu39q6cPiKeKpqrRd4s561Gph5unVVmh1FJS10mAUUUUAFFFFABRRRQAUUUUAFFFFABRRRQAUUUUAFFFFABRRRQAUUUUAFFFFABRRRQAUUUUAFFFFABRRRQAUUUUAFFFFABRRRQAUUUUAFFFFABRRRQAUUUUAFFFFABRRRQBynxB+Jvhn4VaLDq3irVI9H06a4W2SeSN3BkKswXCKT0Rj6cV59/wANmfBr/oeLX/wFuP8A43XnP/BSj/khuif9jDB/6TXNfmtX2GU5LRx+H9tUk0720t/kfO47MqmFq+zikz9cP+Gzfg1/0PFr/wCAtx/8bo/4bN+DX/Q8Wv8A4C3H/wAbr8j6K9n/AFYw388vw/yPP/tqv/KvxP1w/wCGzfg1/wBDxa/+Atx/8bo/4bN+DX/Q8Wv/AIC3H/xuvyPoo/1Yw388vw/yD+2q/wDKvxP1w/4bN+DX/Q8Wv/gLcf8Axuj/AIbN+DX/AEPFr/4C3H/xuvyPoo/1Yw388vw/yD+2q/8AKvxP1w/4bN+DX/Q8Wv8A4C3H/wAbo/4bN+DX/Q8Wv/gLcf8AxuvyPoo/1Yw388vw/wAg/tqv/KvxP1w/4bN+DX/Q8Wv/AIC3H/xuj/hs34Nf9Dxa/wDgLcf/ABuvyPoo/wBWMN/PL8P8g/tqv/KvxP1w/wCGzfg1/wBDxa/+Atx/8bo/4bN+DX/Q8Wv/AIC3H/xuvyPoo/1Yw388vw/yD+2q/wDKvxP1w/4bN+DX/Q8Wv/gLcf8Axuj/AIbN+DX/AEPFr/4C3H/xuvyPoo/1Yw388vw/yD+2q/8AKvxP1w/4bN+DX/Q8Wv8A4C3H/wAbo/4bN+DX/Q8Wv/gLcf8AxuvyPoo/1Yw388vw/wAg/tqv/KvxP1w/4bN+DX/Q8Wv/AIC3H/xuj/hs34Nf9Dxa/wDgLcf/ABuvyPoo/wBWMN/PL8P8g/tqv/KvxP1w/wCGzfg1/wBDxa/+Atx/8bo/4bN+DX/Q8Wv/AIC3H/xuvyPoo/1Yw388vw/yD+2q/wDKvxP1w/4bN+DX/Q8Wv/gLcf8Axuj/AIbN+DX/AEPFr/4C3H/xuvyPoo/1Yw388vw/yD+2q/8AKvxP268E+OND+Inh2217w7frqek3DOsVyiMoYqxVuGAPDAjp2rfr5+/YP/5Nj8Mf9drz/wBKpa+ga/P8VSVCvOlHaLaPrKNR1aUZvqh1FFFcxsFFFFABRRRQAUUUUAFFFFABRRRQAUUUUAFFFFABRRRQAUUUUAFFFFABRRRQAUUUUAFFFFABRRRQAUUUUAFFFFABRWB408eeG/hzop1jxX4g0zw1pIdYjfatdx2sO9vurvcgZODgZzxVzw/4i0vxZotnq+ianaaxpV4gltr6wnWaCZD0ZHUlWHuDQBp0V8c+PI/HHxh+KVt8YvA9m8+k/Ci9vtN0jRXYLL4pkLm31YKc4jCLG0UO4HdLGxO1dpr6o8DeMtK+Ing3RfFGiTNcaRq9nHfWsjoVYxyKGG5T91hnBB5BBFAG9RXHeEfi94G8f6zqGkeGfGegeIdV07P2yx0vU4bma3w2070RiVw3GSOvFdjQAUUUUAFFFFABRRRQAUUUUAFFFFABRRRQAUUUUAFFFFABRRRQAUUUUAFFFFABRRRQAUUUUAFFFFABRRRQAUUUUAFFFFABRRRQAUUUUAZH/CS6b/bh0j7Wv9obd/lfrjPrjnHXHNavrXH+OPAcXiRBd2r/AGTVoeY7heNxHQNj6cHtWP4f+JUtpHNp2u2sw1W1GCsajdKPYZ5OOeOvavjJ55PLsZLD5pFRhL4Jq9mv5X2l+Z0+yU480PmQ+JUPgXxxba3ENunXx2XIUHCk4yfr0b3INdinjTRZBPjUYVaHd5iSHawx1ODyR7ivO/FPjy28aGDTbaGSK2ZZJJ3uEC7dqllYEE/dwTx1FYfhnRn8cX1naGFYltl/0i8Une6D7o9M44FfGUuIHQxtWhlFqkJy0WvxNLms+2t9fM1lTdk56HRafrlxpviPVLzTYTcRXESXfkkcurFW7dwHaj4kfFC0k+HutfZYpTNJZvG4YY8ouRGOe/LA/wCcVYvvBE0WuQxXGrWtrbyqIY1VtjmPGAir37DqfxrmfjR8NTNp+nWOl+JLXSY53EZ06/nWFbpuudwGXbO35TkDPGO+OCjndCOIhT92mm7ptN3bvor6b/5HqYSOHqYml7R6ad+hL+zr4xtdN0218H3ai21DyBfQsTgTrLmTH1ClT9M+hq/8fPGkrWFn4S0aTzdU1hxEwiblYy23Gf8AaPH0DV574y+Cet6H4aTX9d1WXVZbCFIPsunhY/JhUYGJCOgHX5M8/jXEaXr0enx3euWl1HZ6lbSQw2FmWdnjhH3iDjGcAKfXdJxzXo4nNcTg8Kstrx5Lrfryfle2m59XRy3D4vEPMKEuaz26c/5267fM+vPAPhG38EeF7LSbchjCuZJP77nlm/M/litTV9Ys9B0+e91C5S1tYV3ySyHAArlovi94Wbw0+rNqsHlQxq0kasGdWYZCbf7xwePY15Za2Ov/ALRWtJeX3m6T4LtZD5UCnDTkHn6njr0XoM8mvr6+a0MJSp4XL17SpJe7FbJd2+iPkKeBrYipOvjHyRT95ve/Zd2z6DtrqK8t454ZFlhkUOkiHKsD0IPpU+ao6PpFroOm29hYwLb2lugjjjXoB/n+dXq+op83KufR9Tw5Wu+XYdRRRWhIUUUUAFFFFABRRRQAUUUUAFFFFABRRRQAUUUUAFFFFABRRRQAUUUUAFFFFABRRRQAUUUUAFFFFABRRRQAUUUUAFFFFABRRRQAUUUUAFFFFABRRRQAUUUUAFFFFAHyb/wUo/5Ibon/AGMMH/pNc1+a1fpT/wAFKP8Akhuif9jDB/6TXNfmtX6hw3/uXzf6Hw+cf7z8gooor6s8QKKKKACiiigAooru/hH8K7/4oeMBo0UM0UYtZ7iSbbgR7YzsJyOhkMa8f3q4MbjsPl9CWIxM1GMdW2bUqU601CCu2cJRU01lcWuRNbyxFThvMQrg56HjrV7wzqWm6TrEFxq2kJrmnjiWzeeSAsD3V0OQw9wR7VrPEL2LrU1z6XsrXfprb8SVB83LLQjHh/UD4eOuC1c6ULr7EbnHyibZvCfUqCfwrPr9Cbr4f/Dq3+Cclm/h+4/sKK1/4SJ9GW4b7aD5ZYsT5m7cFyv3scYr4J8Sajp+q6xPcaXpMeiWDHEVnHPJNtA7l3JJJ9sD2r4LhPi9cTzxEI0JQVOTV3a1unXf008z2Mwy36ioNzTujMorT8P+HL/xLrGn6bZW8klxfTpbxfKcbnYKMnHTJrc+KfgGf4e/EDXdCWOd7ayuCIZHUkmJgHQk467GXp719pLMsLHFrBOa9o05Wv0TS/U8v2FR0/a202OQooor0znCiiigAooooAKKKKAP1Z/YP/5Nj8Mf9d7z/wBKZa+ga+fv2D/+TY/DH/Xe8/8ASmWvoGvxTMP98q/4n+Z+k4X+BD0QtFFFeedQUUUUAFFFFABRRRQAUUUUAFFFFABRRRQAUUUUAFFFFABRRRQAUUUUAFFFFABRRRQAUUUUAFFFFABRVTUNQtdJsLm/vrmGysrWJpp7m4kCRxRqCzOzHgKACSSeAK+VviB+0Jq/jjS49S0zWrz4c/DS8m+x6brNrY/avEfiyZshYtJtGRtkbrkrOyMzYDKqr+8oA+m/EHi/QvCcccmua1p2jxyHCPqF3HAGPoC7DNWNF1/TPElit7pGo2mqWbHC3FlOk0ZI6gMpIzX5saD8WvAnhrRZ/GN38EdNuNAvJ7pdMvfGDnxF4m8QLblUnupLiVmS1s42YBpjLKg/gRtwr3/9pL9n3wf4V0jwz4u8PWc3ga9bX9I03V9K8F6hPpEWuQXV3HatCwtXh3yIbjzUk27v3O0/KTgA4b4pfHHU/FHxwutXi8L6Jp+ofDy18SadbReNLxjpV35S2skt/bSwxOwnhiEbNDIiFo7hwj5DEZfh/wDaW0f4GWPxOaxOkaF4p13R/DuvW/g8ORDYa5qFttvW8hRuSCP/AEaeT1y/OWr0j4weA/2cvB+p+B/DXifxBZabYeGbi41ZPBdvNJfXeqXU2397dopkuLgHa+VcHzS2GLAYrj/Cv7Tes+MvHcV58O9K0XwnA2prdXPgXU4UtPFfiy3AZZ5t9yEjV0UB0jDuzrGcyR/doA+oP2d9D8NeFfgzoGn+FvE1t4u0aJJp31+3mikjvbiWaSa5mzGSoLTSSMVBwucdq+NvEXx48J+A/g148+DOn+P9NvNHs9S03T9A1yxu0zd6Pe30aXloJlO1p4IzcozIc+W0bfeDkew3XwZ8Z+Pvhn8fmsfDh8Djx80b6V4Uv7iKN2ZIES5kuDbu0cL3ZUo2xiQAGY7iQOb+LHxq8W+HfsQvPDfh3wB4Ih0tLGD4bePI7SWTxHOHHmRWq2bTtHHFHsUOUZCzAGMD5wAcF4s+Ll14K1TTfE9x4F8N6Lp/wy8U69Y6ZpfhEuuu3VhZWk4a3lieNY4bb7P5d1LN5rKym32x7mWvvjwj4iudc8FaRrmrWUeh3N3YRXlzZ/aRMtqzIHZDLgBtuSNwABxnpXyP4H8efs//ABG+KnhT4iPfN8NfGtxpsug33hjxfbfYhqNrJGIhC6TYjdwUiCyRsSyIEYHgJd0H9mrwLqX7Tmr+DCmqv4C8PeGtP1WLwhea9fXWl3txc3Nyqs1rLM0ZhhW1ULEFCZlOQQFAAPqbRviR4S8RX32HSfFGi6pe/wDPvZahDNJx1+VWJro6+CvjTr3gqD4h+Jfh34f+BHgfXNZ0VlSHTbvS47H+2N1otz5VhqEafub1I2DCFkBIUsknGBa+Avxy1G40fTb34Zajrut201mNSl+Ffj65MmqtZ5Ikn0jUpGJuAjqV8qV3AIZWMDYFAH3ZRXI/DH4oeH/i74Ug1/w3eNcWrO0E9vMhiuLO4Q4kt54z80cqHhlYccHkEE9dQAUUUUAFFFFABRRRQAUUUUAFFFFABRRRQAUUUUAFFFFABRRRQAUUUUAFFFFABRRRQAUUUUAFFFFABRRRQAUUUUANz6V5inx30mz8QXel6zZXWjGKVkjnmQlXUEgMRjK5xnoRjvXp9ZWveF9K8TWpttUsYb2LGB5i/Mue4PUH3Fefi6eJlFPDTSa7q6f+RMr9CSPXtMm0836X9q1iBk3ImUx/99ZxXivjjxnpHi7xlHp9hNHcxR2kji+gU5jkjV5CM9HUqvrweQeoOX8Uvh3afC+wXV9O1aWz02e4WKW2u4zNAhIbBfg5XI2/MrcsOe4zPhzcSN8TtDWbTLXT106CQ3DWijYUMTkSs2SOQ6859PpXwmdVq+PjHLsVTUVJpN7rfddu5jHEOFRRW6PQ/AcTi+n1rxRIsAeJbaBr7agk6ZOG68Ac+5963PFH/CQ23iDTV0CLbp0gVj9nRfLLZ+becdNuO/05qK+Ph74ywgaXqzGTT2IfbERw/swHXb1HpXe6Zp6aXp1taREmO3jWJSxycAAD+VLKslqU6UsFGX7pNSVVNc0ne7T/ACPTnWjP31v2Od8S+AovEmqQXj3TwBVCSRqudwBJ4OeDyfWuX+K3wOj+J2t6fqB1WSwNvH5Msflbw6bs/LyMHk+vbjjn1TsKODX2P9jYFuq3T/iNOWr1a2/pDoYyvh5qpSlZo8a+LuseO9F13Q7HwxaTXGmtGA5S3EwkkDYKyEj5VxjnI6tzxxp+OvBPhiTRb2x03TdHg8TG3M1tbpbwGZ2UbsbCOQcEfj1Fepbc15F4j+DFvN8Rz42udca1tIJEu5YTHggxgY+fPC4UZGPX8PJzLBVaanOEfaqbSabS5I21cbnrYTF058kZP2bgm7pN87vomfO730N4Lt9ZENjLYIGtdES3eKOWQ4DFsDjjDHJycYGBjH138M5jP8P/AA/JJs3PYwsdihF5QHgDgfgK85+MWq+HfEnhqy1KztbXWI1uxDLIUKso2Mdu4Ydex/8ArVxfh2DWLKxstNsLybQtN1JlSCPz3lln+bGV5+XrzgIDX55gMWuHsxnBP26lFWa63emuq8t16H0+Nj/bGEjNr2bT2ey01t189vmfQHiT4gaF4TUi/v4xN2gj+eT/AL5HT6mrfhPxNbeL9Fh1O0WRIZGZdkoAYEEgg4+lct4Z+Cug6KwnvEfV7zO4yXfK5/3eh/HJ9676GNIY1SNQiKMBVGAK/VMBLM61T22MUYQa0itX6t7fJHw+IWEhDkoNyfd6L5L/ADJqKKK+gPOCiiigAooooAKKKKACiiigAooooAKKKKACiiigAooooAKKKKACiiigAooooAKKKKACiiigAooooAKKKKACiiigAooooAKKKKACiiigAooooAKKKKACiiigAooooA+Tf+ClH/JDdE/7GGD/ANJrmvzWr9Kf+ClH/JDdE/7GGD/0mua/Nav1Dhv/AHL5v9D4fOP95+QUUUV9WeIFFFFABRRXp3wv+BPibxx4g0Ay6Jer4dvbiMzaisZ8ryc/OQ/rtyPqRXmZhmOFyug8Ri5qMVfd22XTzN6NCpiJqFON2eY19Y/AX9pC18A/DVj411u41Njdrb6bYxqJrmOBVUM7HP8AqwW43EfcYCvEfiN8EfE/gHVdbaTR77+wbK6eOHU5YtsUkYchG3dMsMdPWvPPevmM0y3KuOMtjTlPmptp3ja/pfW3n5HoYeviMqrNpWl5nsf7TnxHvPHPjxxb6+NX8L+VHc6bFAdsSK6DIZP+egbcp3DPHbpXjqMY3VxjKnIyARx6j0+tNx70tfR5VllHKcDTwNH4YJL19fPucNevLEVZVZbs3l8eeIl8UN4j/tm8OuMxLXrSlnORgqc9VI42kYxx0rBoorvpYejRd6UFHRLRdtjGU5S+Jnvv7LXxef4d32sNrmuyW3hK2tWlNi2JDJcM6hFiT724jeTt4+Xn1ra/aX+PC/EXwpoMnhfXZINEvBJFqOkECK4SZdjKJeeUIbjHykoevb5nxSHivhqvBeXVc7jn0v4ie1lbbqu99b+h60c0rRwrwi+F/eOor0/4W/AjxL448R+HzcaHep4cvJ42m1BYz5XkA5ch+mSoI69SKofEL4J+KPAOpay0+j339h2NzJFHqksW2KWMOQj7umWGOnrXvx4gyuWNeXKvH2tr2uu9revkcf1OuqXtnB8p5/RRRX0RxBRRRQAUUUUAfqz+wf8A8mx+GP8Arvef+lMtfQNfP37B/wDybH4Y/wCu95/6Uy19A1+KZh/vlX/E/wAz9Jwv8CHohaKKK886gooooAKKKKACiiigAooooAKKKKACiiigAooooAKKKKACiiigAooooAKKKKACiiigAooooAKKK4r4zfEWH4SfCjxb4znhNyuiabPepbg4M0iqTHGD6s+1f+BUAfP37RHxC0zx9rOuaXq0U1/8MfBd3b2urabaZaTxXr8pjNpoqDHzIjPC0vVWaRFbCxy1k+OrHU/Culakl9P/AMJF+01460iWx0qy0mNpk8N2cpEe2A/dtrWAtua4cr50iEnPCLr/AAD+Gc0nxI0TQdUlGpW3ww05LvUbzki/8WamjT3lw+fvPFDLlcjI+3deBjh/h7pbfGL4mW1hrmo3llb+N9U8T6xrkmnXUlpcahBpOoR6bYaaJomV0t44n8xlRgWYZP3myAemfCPwD4J0n4yfFjwNqtparJa6FpOhaXod4uY38LpZBQU3ffVruS+WTGSCke7qpPz74m0HQde8SaFfaF4q8d3PgDT7+Sw8Kxf2tNf6trt6iMhi0KOQ7YbeJSyvqEu4hQdjouZD3Hxy+D/gLwH8QNH8N3rXGs/D+PSNS8Qa5o+pX9zLP4bsYogj3VneiT7TCJ3Kw/ZdzRS4cgKUOfe/2d/hhcafbn4g+KtOisPFusWccFppSgeT4c0pQDb6bAuMR7VCtLt+9Lu6qqYAOR+GP7NvivT9Ee2XU7P4M6JcfvR4e8AQQzagWI+9e6pcxytcS46tGic/xuOT5p8UPhL8S9J034heEotD8Y/E64vb2x1LwV4k1bXLeS20nyEgkeSV5JEaCdJkmYMkR3qyqONwr2e+/b7/AGfNO8XN4auPiloqaqs3kMwErWyvnGDchPJAB6kvgd691vZVl0yZ0YOjRMQynIIx1BoLjrJI/IHxx/wUI+Nniz4gWfifSdWtPCWn6e7Gz8M2sZuLOVD94XbNhp2K8bgE29VCnmvefB+v/Fj45eFfG/ji1+Hms2Hi/wAe2trZ+FPFXhnXoFg0dLaPyZI5nkdJIbcXKT3BQRv5gmKZLKrV8A+X7V+x/wCwZ/yah4EH+xd/+lk9ePg8ROtUcZH6FxHk+Gy/CU6tGNne34Nj/EH7OPiiLQry00P4oarr0NwCsuh/EWyttd0q6Qg5jkXy45wD6iXjurV8x678LLvwl44sV0zSfEXgvxXpFtcMPBmha84a70/IaeXw5fEDeqsDI+nTqRyMJCSrt9mfGT9pT4Zfs+w2T/EDxfY+HHvcm2t5VkmnlUHBZYolZ9oPG7bj3rAbVPhp+2f8MZLvwj4nt9Vjs7kS6br+l7ku9G1BBuimRWCvG65B2sAHUlSCrEH2D86PJ/idpvw60X9j2fV/h/fvf6jqup2usaBqlxO9zq2o+IvtCeUzM+ZWujInlumNyKsiFVVSot6r4L8J6T4+8S/DXxxb3vh6017xH/wk3gLxVDuiW01C4iV54ba5A2w3K3SXEojcgSrPt2uNwPlw8LWHiL4o+Fl1XTovh54p1bXLvw54y13RpGa5g1cW6yRrZK7BLFNRgQTfaoU80lghIYlq9W+JX7Ovhbwr4m8HeDdEvNStPDnj+a+0HVtHvNTub8B49Ouby31KD7RI5ingmtUxImMmZSeQpoA5u08XeIvhT448Q+MNVto4fGfhpbeL4h6bp8LJb+JtFPy2+v2cQP8AroVB3jPAjniJO2I19oWd5b6lZwXdrPHdWk6LLDPC4dJEYZVlYcEEEEEdc18ma1rl3qHwD+DPx51ArJq+jaXYnxLtUsNR0q8jih1CNx/EiMyXQDZANv2yTXpf7K5l8K+H/FHwyuZC0ngHWpdJsVkkMj/2VIiXOnkseoWCZYcnvA2eQcgHuNFFFABRRRQAUUUUAFFFFABRRRQAUUUUAFFFFABRRRQAUUUUAFFFFABRRRQAUUUUAFFFFABRRRQAUUUUAFFFFAHn/wAWvitH8KdOsbyXSrjVI7iUxsLc4MYAzuPHToOcda8/sf2y/B0+0T6dq9q3ctDGyj8n/pXvpAPUA1UutHsb4EXFnBP/ANdI1b+YrhqU8RKXNTqWXaxw1KeIc+anUsu1j48+Lnxctvi1eSWf/CT2+i+GY42eK0FtcPNPKBlfNxHjG4D+LC9ecCvSPgn8QvCtj8E5dR1+aK1aE/2bqEzoS8+1dsSDAy37oqMAdmPqa8X/AGzPFlp8NPir4dt/DVra6s8lo93rXhtdLhdFtk58wS+UZIiyCXJVvlEYbA/i9a8GeGfhZ4g/Zjg1GfWPK8Luf7SuNXkcQzW84O0hxyA6g+Vtwc9gSQa8aOGxCrynK0nZ7nz1CVZYup7yckne/wArdeh6p8IfDfhax0d9Z8K3Ul9Z6kARPM2ThSRtxgEEEnIIzXoNcF8D28Ht8O9OHgbU49Y0BS4S7WTezvuJffwMNk9MDHHGMV338q9zC0o0KMYRil5LY+potunFvfy2FooorrNhtZ2uaPBr+k3Wn3O7yLhDG+04Iz3HvWjTX+6fSs6kI1IOEldMqMnGSktzzvwfoHhDQ7PV9Dt7+PUm5e7juHViABg9ABgfoa8s8I3GmaL4utNZsp4ZNLikdVt724WOaAHIyAT8wwcg+5B55rv/AIf+G/BWpeJNZ1LQPEdrrskZkint7W6jlFuXJyG2HPqBn3rzCPRoI/EF1oOmWtprM1xdbLK+MpZQiswfO04JUqQfQo1fiuc0cVhoYWp7CMOSTUeXXqnHo9302v2PvsC6c5V4OcndK99Onvdtvy7nuk3xk8I25w2rKzf9M4ZG/ULT9F+LHh3xBrFvptjdSS3M5IQGFlHCknkj0BpmifCnw/p9hBHdaba3tyq/vJpIhhm78dhW/YeFdG0yZZrPS7O1lX7rwwIjD8QK/QsKs9qShOvKnGOl0k726q97XPlqry6KlGkpN9G2rfkbFFFFfWHkBRRSZoAWik3D1ozQAtFJkUZxQAtFJmloAKKSjNAC0UmaM0ALRRRQAUUUUAFFFFABRRRQAUUUUAFFFFABRRRQAUUUUAFFFFABRRRQAUUUUAFFFFABRRRQAUUUUAFFFFABRRRQAUUUUAfJv/BSj/khuif9jDB/6TXNfmtX6U/8FKP+SG6J/wBjDB/6TXNfmtX6hw3/ALl83+h8PnH+8/IKKKK+rPECiiigAr239nX40WnwbsfEN9qF3d3olRI7LQYXISaUnLTMcYTaqqu7GTuPBxXiVKylcbgRkAjIx+P0rw85ynC55g5YDGK8JWv8rfdc68LiamFqKrT3R7H+0h8Wrb4u32g6rp19cx2X2Xy5tFnY/wCh3KsdzAfdIZWXDDrtPTpXjdFFXlOVYfJcHDA4Ve5Db7xYnETxVR1am7CiiivZOUKKKKACiiigD2/9nf412nwb0vxDeX91d3/nBI7LQYXIjlkJBeZmwVTCqq5AycnjiqP7R3xYt/i3qehavp19cpYG02S6PO5P2O4VjvIH3SGVkww67T0xivHqURllchSQoyxAJwMgZP4kfmK+LjwpltPOHniX759elrWtb8b736nqvMK8sN9Uv7v9MSiiivtDygooooAKKKKAP1Z/YP8A+TY/DH/Xe8/9KZa+ga+fv2D/APk2Pwx/13vP/SmWvoGvxTMP98q/4n+Z+k4X+BD0QtFFFeedQUUUUAFFFFABRRRQAUUUUAFFFFABRRRQAUUUUAFFFFABRRRQAUUUUAFFFFABRRRQAUUUUAFeMftUOl34K8KaJNH5ltrfjPQLG4Ts0Q1GGd1PPRlhKn2Y17PXi37WDRaX8ONF8SXDbbXw14q0PWLlv7lumoQpO/XosUkjc/3TQB5voPjrUfh58I/H3iXw/DHqXi3xr8SNT0nRY7ht0RuzqLaXBI+AcxRR2nnMo6pE3I6jlfBfgHWfHXwxt9O8NeB9N8aeGtD1u/msPFWt+K7jRdbvdS+1Si91C0a0tX+zI1wbgKokG5eoC8G9o+tW/h//AIRWyuIo4ovCnx01OykhKklhqS6i9sQPY6vA3HQJnsTW98NviRr3wX+CEfgK/wDhr41l8Y+H7Gawtv7M0aW7stSlUv5dxHdRZjVZSVc+YyspYhhxyAec/DHw1p/xP1jwNbyaVrMdx4s1i41HW7jWPEsmuyXGlaBcMLdFmkVf3D6hPCw+X5kBPO4Y+nf2oPjFe/AP4H+I/Hlj4fTxO2jiGSbTZLkW4eBp0SU7yDjCMxGAcnHBryn9lXwLP4L+Kdz4dvOZ/BPw58M6Cw/hS6la8muyvbLMkJPrhfSvoz4geFdJ8ceB9e0DXtNbWNG1KxmtrzT0Yq1xEyEMikEEMQeCCCDggjrQB+Gfxd0f4B/tMa1Y6r8IZrr4YeOtWmjgk8C6tYO2n3dy5VVWzmt1dYizHAV1VGJGBH0P7Z/C/wAJ3/gL4J+EfDOqXIvdT0Xw9Z6bdXKkkTSw2yRu4z6spPPrX5YfDn/gl/8AF3xt8TR48tLLR/gJpVtqkd7pGlSXUmpXtikbK0LBQzB2BVSTJKpLbjtAwB+v2obv7MuNxBbymyQMdjSexdP4l6n4A7a/Yv8AYO/5NR8Df7l3/wClk1fj75fFfsJ+wjx+yr4HH+xd/wDpXNXzOVyvWl6f5H7jx3R9nltF/wB5f+ks+GP2xP2iPhF8XvHnjH4XfHjwPqPgfxb4cvZrTRPG+giO/khgLNJbNNGGVjG0UkbtEGbJZseW3T0r/gkP8D7n4f2/xH8W2HibT/E/g7W5LWx0vUNPjnh+0tAZS7vFNGjRlfNVcEHkuASBloP+Cgv7FXiP9or40aYnw4+HVnb6pqUUV14g+IWq6jJFbrsQww26x+YeiIpfy4WY5j54bP0z+w1+zXr/AOyr8FW8FeIfElv4kum1Ga/iazidIbVHRAYULnLDervnC8yHjufpz8LMf9oTwJY/8Le0prq2nl0jx/pzaPcw2N0bOU61p5Oo6VOsyjdHIFhukEgGQViHPArhPgdZeNdc8M6b8WvDXwvsfEF3f6UXs73xd8R73UNaa2cZa3tjJaNFauTnIVkBYAMe49z/AGrhb6X8N9I8UzD974W8T6Lq8b91UX8UM+Pc2886/wDAq4v4a/ES++Btl4v8Iat8P/Gl7FY+I9Uu9E/sLQJry3urK5upLmFI5kHlqVMzJiRkChV5xQBzPwL1uz8TfCXxL8H5rx9W8J3nglb/AMJ3F2oF0dDuIZLZrK5AG3z7SRTCTjlWiz8watH9kfXrnXvHVrrV7K0974n+FnhLV7uckfvblTfRSsfc5T8/auH+HsN58FtWjbxTZx6ReaB8LfEGvahaGRXNql3q5ukgZlOGaNY2U7cjdnBIIJ7f9j7w/eaF40/si/tngu/Cnw18JaBdRsCPKuyt5POn1Akiz6cevIB9ZUUUUAFFFFABRRRQAUUUUAFFFFABRRRQAUUUUAFFFFABRRRQAUUUUAFFFFABRRRQAUUUUAFFFFABRRRQAUUUUAcb8Vviho/wd8FXninXkun0y1ZEkFnF5kmXYKuBkdyOp718yyft2eLPHzXcfww+Eesa9AjbI9Rug7Rox6eYkSlR9PNFfYGpaZaaxata31rDfWzMrNDcRq6EqQynB7ggH6gVNDbx28YjjRURRgKoAArOSk9mcNejXqS9ypyx9NfvPzT+JXhv4w6C2o+OvG8mj/Dpdccw3l9b2cl5dMrKF8sSIs7RKVAUIZY1IGO1ehfso/s72/jD4R/E7w1f+Io9S8J69c2q2OoaTIpDGI+asu08xvnyw8TqCNuOhBP0j+1fqU+n/s/eMltRbm4urP7GpupkijVZWEbuWcgDajM3XkgAc4r85fB/iDX/AAFrUGqfBhvEN4+m2cY167giaWxu5cqGKRFM+WST98bsZYBMGvewOT08Zh3UTtJPrt/wD47F+yy7GJTvNNa99dH6n3x+zr/wrH4MzTfCHw74vTV/E8M8t3dwTk+Y820CQAgbAVVBlASwCnPQmvf6+ZNC+BfgHwf4iuf2hZJtUa5ksZtfewSVZII3lgLSGMbFZiQ74DHGW7cAeg/AH9ozRP2gLHWJtKsLzTZ9LkjSe3u9pO2TcUYMpwc7G47Y+lctbCqMOfDpuMbXb6M+mweIVO1CraLd+VLrFHrlFNDbulLXnnsiVyXxG8beFfB+hOPFuvWOgWF/utVmvbpYN5ZSCFLEc4yeOnWtvxFr9n4X0HUtZ1CQw2Gn20l3cSBSxWNFLMcDrgA18aa03hD/AIKSWIsLG71bwdqXhSbzla4gjnSaGfAb5Q45/deowf7wzVeynKDnFXSPVy/DU61VTxEnGkvikle3bT1N+x/Zrj+BXwn+Ivijwv4tuNTvr7RZGsruJBEsVuv70lWRjuYqOHGPUda+fvh3408Y/Dfwx4eutMv/AAvq1mzNe2unXV6kd3bnzCrAgvG/LKcLlgeSAea0vjR8fNf+GPxQtPhtY3d+/wALPBUFnpWoR2MYklu4/s6qTPJgcncV2ZCkr0J4HuP7C/wt8GS+FbnxQi6b4g1qO+kit9Ujk8zZCFQqVjbmFuWyGUP17EV8ziMDDEVI04r3V/nc/RKkMRluBeMxi51Us1p0ask9rO1mXtN/brj8PagunfELwHrXhS7KgoVUybuxYq4Qhfdd1e4fDb45eCfi00ieGNbiv7mKPzZbRkaKaNcgElHAOMkDI45rsdS0ax1m1e2v7O3vbZxhoriJXQ+xBGK57wf8J/CPgDU7+/8ADugWWjXV8qpcNaR7FZVJIAUcLyf4QM/hXsU4V4NJyTXpqfnlatga0G4UnCfk7x/HX8TsKKKK7DyRtef/AB916/8AC3wS8d6xpVw9lqVjot5cW1xHjdFIsLsrDOeQQD07V6D/ACrzH9p3/k3b4k4/6F6+/wDRD1E/hZ14RKWIpp7cy/M/Nn4YfGL9p74zXV9beDfE2r63PYIklwsclrF5asSFOZAo5wenpXoX9h/tu/8APTXP/AzT/wD4utH/AIJRf8jZ8Qf+vK0/9Dkr9IB+teXh6LrU1OU395+jZ3m0Msx08NSw1NpW3j3Vz4w/ZT0z9pW1+KySfFN9Tbwr9imB+1XFo6ed8uziJt2fvdq6v/goX8TvFHwp+D+h6r4T1m40PUJtehtpJ7cKWaI29wxX5geMop6dhX1H+lfGv/BUz/kg/h3/ALGWD/0luq6pwdKjK0mz5rBYmOZZvQnUpRim0rJafcea/sOftpeI9e+IzeDviJrkmrJrRVdMvrrYphuQD+5OFGRIOmTwygDO7j9FOvJr8XfFXwdubH9m34efFTRllixPdafqckTEGOVbuU28wwMg4+TdngpHjqTX6U/sc/tDRftAfCm3uruVP+En0rbZ6tCMAl8fJMAD92QDPQfMHA6VjhK0v4dTfdHscUZZRu8fgo2hdxkl0advx/rc9A+OutX3hv4LePNX0u5az1Gw0K+ura4TG6KVLd2RhkYyCAfwr5S/4Jz/ABu8dfFvxF41g8X+JLrXIbK1tnt1uQg8ss8gYjCjrgflX1D+0h/yb38TOf8AmWtS/wDSWSvib/glD/yNfxC5/wCXOz/9DlrSpKSxEEnvc87LqNKeS4ypKKck42dtVqfSP7enxE8R/DH4FnWfC2rT6Nqf9p28P2m3CltjB9w5B64HbtVL/gn98SvE/wAUvgvqGreK9Yn1rUo9Znt1uLgKGEYihIXgDjLN271lf8FMP+Tbz/2F7X+T1n/8Evf+TfdU/wCw/cf+iYKOZ/WeW+lhqjT/ANXXW5Vze0te2u3c+wqKKK7z4sKKKKACiiigAooooAKKKKACiiigAooooAKKKKACiiigAooooAKKKKACiiigAooooAKKKKACiiigAooooAKKKKAPk3/gpR/yQ3RP+xhg/wDSa5r81q/Sn/gpR/yQ3RP+xhg/9JrmvzWr9Q4b/wBy+b/Q+Hzj/efkFFFFfVniBRRRQB6B8JPh94e+JGrJpGpeLD4a1SaQR2qTWIlhnJwAok8wYckn5SOeMHPFfQH7RH7P/hHRdK0jXL3xOvhu10/TodMEKWInlvZIlwrKvmL85XGf93JNfL/gLxhJ4B8VWevW9nb313Z7nt47oExLIVKq5HcqTuHPUCuk8T/HTxN468I3eg+J7gayjXS3trdSAJLbSgnIG0YKFWcbSOMjHTFflOdZPxDic9oYvBYlxw8PiXu310dtNdLfF8j6DC4rB08JOnVheb9em1/+AefS+X5riIs8W4hWdQpK54yM9celMoor9UiuVWvc+fCiiiqAKKKKACiiigCexW2kvIFvJZILQuBLLDGJHVc8lVLDJA7FhX2H8Fv2bPCur+B/Ed3YeJ4fElvr1j9hhuxZGI2TBg5LIXPzh1jbbx9wetfGteoeH/2ivFng3RdA0jw5NFo+naVmRoVQP9skZiztKSOQSSAoxgY7jNfnXGeV51mmFhSyav7OXMr3tay13s3e6Vradz2ssxGFoTcsTG6/HsYHxM8I+HvBWsnTNE8T/wDCTywsVuZ4rMQwowx8qv5jbznPQY46muOrU8UayniLxFqWqx2i2IvZ2uGt42LIjOdzBTjO3cTgHoCBzWXX2eW069HCU4YmblUSV27Xv12sjza0oSqScFZfMKKKK9I5wooooA/Vn9g//k2Pwx/13vP/AEplr6Br5+/YP/5Nj8Mf9d7z/wBKZa+ga/FMw/3yr/if5n6Thf4EPRC0UUV551BRRRQAUUUUAFFFFABRRRQAUUUUAFFFFABRRRQAUUUUAFFFFABRRRQAUUUUAFFFFABRRRQAVznxE8D6d8TPAfiHwlq6s2ma3YTafceWcMElQoSp7MM5B7ECujooA/OCW38bQeMNE+IJkV9T0Gz1W08Y6d5O6O38VaVot5Fa32D8u24tpUZSBjakPJOAPQ/iJ8H9N8M/sa3PjzTPE/jeLxOnha31NtRTxpq5SS6eJHecxfadmWZixUKF56V6v8fPDs3wv1rUvjFo1guo6WumtaeO9CUhf7T0mNWP2pM8G4tUaRgOskZePOfLx4n8TPFGo+A/gn4h+B2q/EL4Tvpkekto9lruueMTYaraWLRL9mWfT1tZDLMsLJgrIPMADYGeQDhPjt+1940/Z2/ao+KWl+G7LRb63vm0uVzqtvK7Lt0+EDaUlTjluua54f8ABUL4rt/zBPCP/gHdf/JNbH7Qn7NHiT9pT9qvxTfeCb/SpLU+G9D1QzX87xLLHOk8aOmEYkEW3cDqPWubX/gmT8XF/wCXzw1/4HTf/Ga8TEfWlUfs72P0/J4ZDLCweN5efrdvuX1/4KffFZv+YL4S/wDAO6/+SKdL/wAFMvincwvG2jeFArqVOLS57j/r4qmv/BM/4uL1u/Df/gdL/wDGaWT/AIJs/Fi1heRrvw5tRSxxey545/541wSlmHS59fQpcIXXM4fe/wDM+WAntX0T8K/26viB8HvAWl+EdF0zw9caZpwkEMl7bTvMd8jSHcVmUdXPYcV87b+K+gfhj+w78RPi74F0zxZodxoiaZqAkMK3d1IknySNGdwERHVT3/wrycK8Rzv2O5+gZ5HKZYWP9p25L6X01s/0udif+CnnxWXpovhL8bO6/wDkio/+HoPxXX/mCeET/wBuV1/8k1Cf+CZ/xbb/AJe/DY/7fpf/AIzUTf8ABMr4ut/y+eGf/A6b/wCM17UZY7rc/NK1PhT7HJ97/wAzlfi9/wAFCPiP8UPh7rHhXVdJ8M2+n6mscM0tpa3CyqPNQgqWnYA5XuDX3VoPwr0r4q/Gr4zNruueK2j03W7C2t7PSvFWp6dbwRtpFjI0Yit7iNOXd3JABJkOT0r4a8df8E+/iR4B0vT9X1q60KXTjrOl2Tx2V3I8zNcX8FugVTEoJ3Sr3FfW9x8eW+GvxP8AixaaN4y+EdxJq/iD7XIPFXjV9Iu9Kmj0+1syktqbRvNVTZqcpIud2Mj7w9jC+15P3u5+Z58sDGvFYC3Lbp3ueXeJfB11rGtW+n3uqzJ4C8K6z4l0rxJrGrXT3E//AAjNrc6dqP2dppW8xys6Jagks3lu/XrX1r+zLoGrW/gbUfFniO0n0/xJ431SbxJeWN0pE1lHKqR2tq+RndFaxW8ZB6MrV5F8N/hndePtZf4cX1+up+C/Bmq/2t4u1Aoq/wDCUeILphqRhVATizia5jlIY5YiFOQjE/X1dx8wFFFFABRRRQAUUUUAFFFFABRRRQAUUUUAFFFFABRRRQAUUUUAFFFFABRRRQAUUUUAFFFFABRRRQAUUUUAFFFFADa8i/aO/aCtf2fvC9nfPot9rmo6lKbawtrdCImmAyFkkwduRnAGS2DgcEj12q9xYwXjQtcW8U5hfzYmkQMUcAjcuehwSMj1PrWtGUIzUqiuu2xjWjOdNxpys++58V+G/wBnP4lftPa1b+KPjXqdxoegRsJLPwrZkxHb8x+ZMnyuDjLbpSCQSuBV79rj9mnw54P+GEPiLwZZXWlXmkXNtFFa2lxIYgrssOUjycOzmMll5YjJySTX2divlr9rb4y3095ZfCTwPGNQ8Ya66JcNFhjZxk7lwf4HOA24/cUFuMqw9/BYzE1sXD2ekV0WkUutz5vHYHC4fCTdTWcur1bfS3/APnrQ/iF8SdF8aXmheD9e1r4m6DYxxnVrDU4BcwOrDbNA25nynLLlWAYgkAgZP1rqOi+C/Cfwt1bRfAWoaP4I1PV0SWNWult5fNYr8rktuVsZTH8JPFc/oP7Fug6P8NbbQ/7Ruv7WSFpp7iNgIZrwqQJHXbuZVJwqk8AHuzE/PF54StLeHw/o15ph0rVla7uNUvBMzt9lhdgzbCdqsoim4xztU98V7X+y5hK9KfLyPXTe2t3snt26nzM5Y3LV7KpT5vaK0dXpeystHZ69z6o+Hvh34ifDj4J+I/tNx/bHicLNcaZbNMbkp8gCqCfvcgsFHHIGeTVH4N6x8VviB8KfGFv4pjn0bxBIksGk313a/ZJQ7REAlAowFbGHA7nrivBYfjp49m05PA+hXc3hGxt7CS5guteb/T5YUjLBI38sAAqDsAXIxgPxWV4L/aR8c+CvBd2//CQ3niDUtSST7Nb3yGcWKqQGuDI2WPRgE+6OWb0bwK1GpUlOel2z9ly3Kq2HwUKXKubTd3a+ex9I/sz+G/E/g3Tdd0L4ga7b39/dSLJBpdzqAupo4yGDsQSflfg46cHoc18tfGb43P8ABD4heIfDvwUsLLwl4fsriO313WLPTVuGa8ctlC0gYBU2uqoAvzLJjiszRNLZPHmiarZatF4o1bXLa4ltL64idFi1ko5jRlf75WZoTkjB3qcY4r0f4d/sIeOdP8Kp9s8aW8Vtrkcc+ueGruzLRyMRkxvIHbLoTxIF+VhuHQVtCNKjJ1K0t+nQ+hpwoYao6uJmvetpbT7tduhxHwT/AGe/HXxq8YfEfXbLxy/hjQr7Wy9wzWou21RTmeEshKo8TR3CnBJUhhlTxXf+K/2M/HXwLvIPGvwS8RSHV4Ix/aGiMNkN5tB3bEZmVgcn9254ySrAgCrH7PvjXVf2Vfi3d/BfxvcF/DuoTed4f1aTIjy5+UZPRXPBA+7ID1DZr7gwG5r57EYWNGWmqeqZ14/iLH0sRePK6LS93lXLJWS10u/v06Hzb+zd+2VpXxg1X/hEPEmnTeFPiFAXjl0udGCTugJfyyRlSApJRsEDOC2Ca+k6w18E6DH4sPidNJtF8QG2NmdSWJROYSwbYWHJXIBwen4mtzHQVjFNbnx2Oq4atW9phabhF9L3s+tvIdRRRVHnhXmH7T3/ACbt8Sf+xevv/RD16fXmH7T3/Ju/xJ/7F6+/9EPWdT4GdmD/AN5p/wCJfmfk3+zp+0h4m/Z01DW7vw3pVhqcmqRRRTC+jkYIELEY2MvXcc5z0r3T/h598U/+hS8Pf+A9z/8AHa3P+CUihvFnxBBAI+x2nX/fkr9H/LT+6v5V5eFp1JUk4zsfpPEGZYDD5hOnXwiqSSWvM10XkfKH7GP7WHi79orxB4ksfEmi6bpkWm20U0LWEUqFyzMCG3u3GAKxv+Cpn/JBvDp/6mWD/wBJbqvsjaF6AD6V8bf8FTP+SD+Hf+xlg/8ASW6rrqxlGhJSd3Y+Xy2tSxGdUalGn7OPMtL3L/7Evg3TPiX+xXD4Y1yH7TpWoSX1rKi4DBWmYhlJHDAnIPYgelfHPgLxJ4i/YX/acuLHVBJLp0E32TUEVcLe2LkFZlHOSBhxjupXPWvuT/gnHz+y7oo/6frz/wBHNWR/wUF/ZxHxW+Hf/CW6La+Z4o8NxNKVjUF7qz+9JH7leXUc9GAGXrnlTcqMKkPiR72HzClRzfFYHFfwqsmn5O+j/r9D2L48atZ+IP2ZviBqWn3CXdjeeFL+4gnjOVkja0kZWB9CCK+M/wDglF/yNXxC/wCvOz/9Dlqh+yT8c28Vfs7fEv4R6vcO95beHtRn0dvvM9u8EglhHqUZgwHo5A4Wr/8AwSh/5Gr4hf8AXnZ/+hy0e0VWrSkvMv6hPLctzDCz6ONvNX0Z7f8A8FMP+Tbz/wBhe1/9nrP/AOCXv/Jvuqf9h+4/9EwVof8ABTD/AJNvP/YXtf5PWf8A8Evf+TftU/7D9x/6JgrT/mL+R5a/5Jl/9fP0PsKiiivRPhQooooAKKKKACiiigAooooAKKKKACiiigAooooAKKKKACiiigAooooAKKKKACiiigAooooAKKKKACiiigAooooA+Tf+ClH/ACQ3RP8AsYYP/Sa5r81q/Sn/AIKUf8kN0T/sYYP/AEmua/Nav1Dhv/cvm/0Ph84/3n5BRRRX1Z4gUUUUAFa/hHw1d+MvE2l6HY4+16hcJboW6LuIBY+wHP4Gsivqf9k/xjodjper6p4m0fw/p1n4fRDD4ia1jiuhI4cCLIXMjFQ2NvzcY5zXyXFGb4jJMsqYzDUvaSWiS3u9Fp116Ho5fh4Yquqc5WR8w6pptzoup3mn3sTQXlpM8E0TdUdGIZT75BqtX0X+114m0xfEFtZ6FomgCw1W2XUW16ztYpZ7xmdwxEuOAGU5wcn17V86V08PZnWzjLaWNr0/Zua2v/VtehGNw8cNXlShK6QUUUV9IcIUUUUAFFFFAGh4d0O58Ua/p2j2S77u+uI7eIf7TsFBPsM/pSeINDuvDOvajo98qpeWFxJazBTkb0YqcHuMivo79knxZo1rHq114k0bQbXT/D8C3EfiKS1jjuYZGJCxlwMuzKHxj5vlI5zVf9rfxVpT32njw9oWgy6drlt9tbxFb2sUs9y29lZBJj5SuFzj5vmHI6V+XLirHPiX+xvqz9nb4r6X33/w9Nz3v7PpfUVivaa9j5qooor9RPBCiiigAooooA/Vn9g//k2Pwx/13vP/AEplr6Br5+/YP/5Nj8Mf9d7z/wBKZa+ga/FMw/3yr/if5n6Thf4EPRC0UUV551BRRRQAUUUUAFFFFABRRRQAUUUUAFFFFABRRRQAUUUUAFFFFABRRRQAUUUUAFFFFABRRRQAUUUUAc/4/wDC6eOPAfiTw5K2yPWNNudPZvQTRNGT/wCPV8rfsjX1j4i1rWLLUjFPe+LvBej6syzIGZbq3gfSdUiJIzmOW2hVuf8AloK+ya+CPG3h3Svhp4h8aw3M3jaxv/C/iJjpUvgu+tLCaTTPEVxFMEnluCFSBdQimj8wMCmAem4gA6f9la6m8O+LvhC2ouUvda+H1x4QvI3OWW/0C9ERQn1xPd85z+6r7JuJvIhZgVD4wvmNtUseACcHGTjtXwnfeILv4c2ISXwJL4G1z4X6vY+OJbaTWn1u5vdFv3uLbVbiWd8tJKFN1LJhm5SMgk9foH9sr4W33x2/Zd8b+GfD6G/1a9sku9LS3nCefPDIk8QVtwX5igAyccg0Afnr+0R+3t+1l+zn8ap7Dxhp2i6PpnntNZ6XHp6zadfWwYYMV0QJXBGMncrAnlVPy1+pXgLxtF8S/hH4c8XwW7WkHiDRLbVY7eQgtEs8CyhSe5AfH4V+F0Hx0+JPgv4gab8Jfjd4hTxJ4M07V7W117SdeaDWxYxBlE3lXALvHLHGzr+6kBUgr2Ir97INNstF8MR6fp0Edrp9paC3toIRhI4lTaiqPQKAB9KT2Lh8S9T8Fd1fsJ+wlz+yr4H/AN27/wDSuavx08zjrX7E/sHnP7Kfgb/cu/8A0smr5jK42rS9P1R+5cd1vaZZRX95f+ks80/4KGfGP4+/CPwdZ+Ifg9Y6bceFrRXbW9WhgF7fWjqzA5hZSiwqB8z4Yg5zsAy2N/wTN/bW8XftTaX4u0XxzbWkuueHhbzx6rZRCEXUMxkG14x8odWj+8uAQwGAVy3x9+2poPxj/Y0/aC8a+NfAfiLU/CPgbxRqy3do0erRNHf3E0QmuM2byMZAkrSgs0eF3KMgMoP2N/wSh1bRvHHwN17xqulaTZeMdS1mSz1260rTo7FZ2hVXizHFiPO2ct8iqMyNx3P1B+FHtv7R902peLPgz4YSQD+0PGMWo3MfX/RrC2nvGY+yzRW/PqV9a8UuFt/F37G9iTabLz4v+LCUVlBkS21bVmkcKcZBWwLDP+xnjFdF8XfiJKnxq8XeJNNsItem8H6baeBtG0i4m8qPUdb1e4gkmiVxyuyBLMsRyFaQnASvLLhbf4fw+IbS30bx14T8W+AtNhbw14RvPEdtrOg2uo6kk+m6aLWQsZg26SQKj7QiZOFGKAPp79klk1j4e+IPFqjB8WeKdW1dTjAMIuWtbYj2+zW1v/8Aqr2+uY+Gngq2+G/w78M+FLPabbRNNt9OjZRjcIo1Tcfc7c/U109ABRRRQAUUUUAFFFFABRRRQAUUUUAFFFFABRRRQAUUUUAFFFFABRRRQAUUUUAFFFFABRRRQAUUUUAFFFFABRRRQAUUmaTcMkZGaAK+oQzT2NxFbTC2uGjZY5mTeEYjhiuRnB5xkZrw/wDZ4/Zsk+FWr634o8T6lH4j8Z6pPJu1LDYSIt/Dnoz4DN6cKOBlvePajiuiFepTpypxdlLc5amHpVakas1dx2I5p1gheR2CogLFmOAABXzT+zzZj4l/Fbxr8QrqFJLXzjaWPmIDgcc+xEaoP+BmvdfiN4f1DxV4H1nR9MuYrO9vrZrdJplJVQ3DZxzypIz2zntisz4M/D0fDH4f6boknkveoGlupYR8skzHLHOATjhQSOijpXXQrQo4WpZ+/Ky+W7+/Y83FUKmIx1G6/dwvL57L7tzE+PXw10Pxd4RvtZvrXGqaLZXFxaXkfyuuI2JQ+qn0/EYNeefsO6BpzfCqXVGs4X1GW6mtWuGQF/JBVgmew3MTgdePQV7f8UVLfDXxUFBLHSrrAHX/AFLV5J+w/DJb/BYrLG0b/wBpT8OpB6JWMZP6u1fqj7CFSX1OSb6r9Tl/2tvg7pPh3wCPFvhfS4tK1DTNSivZms8xqA21GdUHyg7lhJKgH5cmvorwD4qg8ceCtE1+3XZHqFpHceXnOxmUFlPuDkfhT/HHheDxr4Q1jQbklYNRtZLYsOq7lIDD3BwR9K4b9mnwH4l+Gvwxg0DxNJbtcW9zK1ulvIXEcLEMFY4HO4ueMjBHPYRKaqUUpPVP8DOdVVcMlJ+9F/gyh+1F+z/Z/H74fy2KeXbeI7DdcaTfNxslxzGzYyEfgHHcKedorpPgRpvjPRfhVoNj4+mguPE1vAI55IZTKxUcJ5j/AMUgGAxBIJBIJzmvQaP1rN1pSpqk9jB4icqKoPZO4tLRRWJzBSUtFADQK8y/ae/5N1+JP/YvX3/oh69OrA8deEbP4geDdc8NahJNFYatZy2M727BZFSRCjFSQQGwTjIP0qJLmi0dGHmqVaFSWyaf4n5nf8E5/i74P+EviPxrceLtetdCivbW2jt3uiQJCrybgMDtkfnX3P8A8NlfBb/ooWk/99P/APE15F/w65+Ff/Qa8V/+Blv/APGKP+HXHwr7634q/wDAy3/+MV59KGIox5Ukfd5lisizPEyxNSdRN22S6Kx7h4Y/ai+FfjTXrLRNE8a6dqGq3r+Xb2sJbdI2CcDI9Afyrwr/AIKmf8kF8O/9jLB/6S3VdV8NP+CfHw8+FfjrR/Fmk6r4in1DS5vOhju7qFombaV+YLCCRgnoRXqfx8+AXh/9onwjZ+HvEl1qFpZWt8l/G+mypHIZFjkQAl0YbcSt26gfj0SjUqUpRnuzw6NfL8DmNGvhpScItN3SueXf8E4/+TXdF/6/bz/0c1fTzqHUqRkEVwXwV+Dui/AvwJbeE9BuLy5063lkmSTUJFeUs7FiCVVRjJ9K73vW1KLhBRfQ8nMcRDFYyrXp7Sk2j8ov2tvhDefss/Hiw8Z+GrXZ4b1aeS6tolGIo3IxcWjYHyoyu2B/ccgfdNd//wAEof8AkaviF/152f8A6HLX3L8Y/g74e+OXge68LeJYpWsZmSVJrdgs8EinKvGxBAbqOhyCR3ri/wBn39k7wl+zhqGs3fhq/wBXvJdUijimGpzxyABCxXbsjTHLHrmuFYVwrqpHY+wqcRUsTk08HXT9s0lfuk7q553/AMFMP+Tbz/2F7X+T1Q/4Je/8m/aof+o/cf8AomCvffjj8E9E+Pngk+F/EFzfWun/AGmO68zT5Ejk3JnAyysMcntUPwH+BOg/s9eD5/Dfh26v7uxmvHvWk1GRJJN7KikAoijGIx29a6PZy9v7TpY8X+0KP9jPAfb5+bytY9LooorrPmAooooAKKKKACiiigAooooAKKKKACiiigAooooAKKKKACiiigAooooAKKKKACiiigAooooAKKKKACiiigAooooA+Tf+ClH/ACQ3RP8AsYYP/Sa5r81q/Sn/AIKUf8kN0T/sYYP/AEmua/Nav1Dhv/cvm/0Ph84/3n5BRRRX1Z4gUUUUAFP86Qw+T5jeVu3iPd8u7GM49cAc+1MopOKluhkjXEzwRwNK7wRlmSNmJVS2NxAzwTgdPQV0fw78A6j8SNfk0rTUJmjtLi7ZsZCiONioPsz7E/4GK5gMysGU4IOQRwfrX2Z+zn8X9C8O/D3+2fGX9i6HcPd/2dZ3tvYrDc3aAIWZxGvzKrEZcDHy88ivheLs4xmQ5a6+X0PaTeiS3u+qVtT1stw1LF1+WtOy/rqfGSmlr2H9prxE8/j670az0/RtP0K38uWybR7WJFuYnRXSVpFHz5DduBg+ma8z8M+F9S8YatFpekwpc38o/dwtNHEX5HCl2GW5+6DnrXvZZmTxeXU8fiYqnzR5mm9l5vQ469FU60qVN81nbYyqK+hP+GS/FI+E/wBtOjTHxidU/wCPETR8WflkEk7sbi+D1yBXh/ibwzqPg/VpdL1WFLe/h4lhWaOUocn5WKMcMMdCQawyviHLM5nUp4KtGcoNppNX06ry8y8Rg6+FSdWLVzNhje4mSKNS8jsFVRzkk4AH1NdD8RPA958N/GOo+Hr5t9xZsoMiggOGVXDD2IYV6z+yf4ui0/xVLY6zbaG/h6zgk1Ce/wBUt4xLZ7SArRykZyZGQYJ78c13P7UXxW0nXvBujat4QTR9RttUaW1vNUayR72AoFKR5dd0ZIL9RnjivkcZxPmVDiSllMMLek1Zyvpd6q7to0k9Otz0aWBoSwUsRKfvduvn+J8mefL9nMPmv5JfeY93y7sYBx64J/Ola4leBIDK5gRmdYixKqzAAkDPUhR09BTKK/T+SN+ayueFzMKKKKskKKKKACiiigD9Wf2D/wDk2Pwx/wBd7z/0plr6Br5+/YP/AOTY/DH/AF3vP/SmWvoGvxTMP98q/wCJ/mfpOF/gQ9ELRRRXnnUFFFFABRRRQAUUUUAFFFFABRRRQAUUUUAFFFFABRRRQAUUUUAFFFFABRRRQAUUUUAFFFFABRRRQAV8z/tdeBtM+0aV4w1dG/4Re8s5vB3i51bb5Wl3jKIrzPZra6ETBsfKssrdsj6YrN8ReH9O8WaDqWiavaRahpWo20lpd2k67o5oZFKujDuCpI/GgD4rk8eXfi7xJ8OdA1fT5/Enxg8MXdz4Q8a6LDZuLbUNFuESO6vppdgjSB1W2uk3kbjlAMnj2H9m/XrjRrHWfgtr2qSyax4ZtQdD1ZJQX1XQJBts7yJ8YZolIgc/N88QYk+YK8d+I2l+KtPsdO+GWvXOu+JbbwhLJevoVvdvDL488MFQm3zlKvPeWg2iW3BAmwMg+eu3L1nw7YeF7Hwdq3hDxGlp4Ca7+2fDrx/CnnQeGbidgkmi6iPvGwncmMFiPLbbE2CiGgD6F+Ef7EvwY+C6mbQvBFhfasziWTWdcT+0L15ByXEsobYSeT5YUE84r2zUR/xL7gf9Mm/lXlPws/aEs/F2tHwb4t09vAvxMtk3XHhvUJARdLgkz2M2At3CdpO5PmXo6qavfGj4qal4H1Dwf4b0DQbfxB4m8X3s9hYwX2oGwtYhFbSTyyyzCKVgAkfCrGxYn2NIuOkkz8N7jWLe1vrWzkbE90G8sf7oyf0r9mf2C/m/ZP8AAv8AuXf/AKWT1+ZKeB7r4afCf9obw34w+Feq6x4v0+6sray8Sabp9xd2em+QfNmkF2qBY0SNkn527xKocYHH6Efsja94t+EPhn4afCjx14XsdKn1bSb3UNL1HTtWN4zskonlguIvJTyXVLlfmR5EJUjcCQK8zC4V0Z83dH2+eZ5HM8P7FfZkreas/wBT0j4o/sj/AA1+NnxI0vxn480ebxTeaXbLa2Om39yx0+AB2ct9nXCuzFhu8zcCFUYwK0fiZ4u8Nfs0/Cye50Lw/Y2k0kyWOh+HNJt47YajqMxCW9vGiAAF325OPlVWY8LW58VPjN4V+DukwXfiLUCt3dt5Wn6PZobjUNSlyAIra3X55WyR90YGcsQMmvlzVr74g/Ef4vW5aCPTvizJY50jRm/0mw+HulXG6OXUbqQHy5tRmRXWONTjjH3A7N6h8KZ0Umk/s/eMPA0/xKvZ5fDHh+z1LxNd+Jra3a5tNX8YXMkiXKM8StseGMzpDHJtJ8wAZMQre+DfhXV/iF8W7CPxLZeTqdle/wDCwvGFrLiQWup3MRh0bSt/VjaWqmRgeA6xMPv8ch4RvNE+F/jR9f8AhEdYm8KxtJ4bstNW/eRPiJ4mYBGnKyBk8qAJI016gTcyudxSLDfYHwV+Gb/C7wX9hv74ax4j1G5k1XXdWCbPt2oTEGaUL/CgwqIv8KRovagDv6KKKACiiigAooooAKKKKACiiigAooooAKKKKACiiigAooooAKKKKACiiigAooooAKKKKACiiigAooooAKKKKAGmuM1/xy9vPLa2UW10Yo00g6EHHArs+1eaX3hvVLzU7t4rRmRpnKsxCggtnPJrWmot+8ceJlNR9wy7vVLy+ZmuLmWTPYtgfl/gKqrlTkHB9R1rfTwPqzdYo0/3pB/9epl8Aak3V7dfq7f/ABNdXPFaI8z2VaWtjKs/EOo2H+pu5Mf3XO4fka6PT/iGc7b62/4HD/gT/Wqg+Ht//FPbj6Fv8Kd/wry+7XFv+bf4VD9nLc2hHEQ2Oz0/V7TVEzbTpL6rnDD6irteer4C1SGRXiuIFdeVZXYEfTit7Tf7fscJdRxX0Q43LIA/5kc/jWEorozvp1Z7TidJ1oAA6DFRxSGRASjIe6tjI/KpayOoKKKKACiiigAooooAbRTJJUiUs7BVAySxwBVDR/EGn68s7afdx3kcL+W7xHKhsA4z0PBHSsnVhGapuS5nsiuWTXMloalFFcF8afiEfhr4EutThAa/lYW1orLkeawJBPsoDN74x3rUkteOvi54X+Ha7dZ1FUuyu9LKAGSdv+Ajpn1Ygdea81b9sTwvvwNG1cp6lYgfy31ifAf4I2/iyz/4TTxiH1a4v3aW3trkllYZIMsnPzFjnCnjA754+hrfw7pdpZCzg02zhtAMCCOBVTH+6BjuaegHOfDX4raL8VLG6uNIW5ie1ZVmhuotrJuzt5BKnO09D257Vx3iT9qjwl4b1i90x7TVbqe0leCV4YYwm9WKsBucHqDzivU9F8OaX4djnj0rTrXTo5n82RLWJY1ZsAZwB6AV82fAm1huv2i/G4miSUKt8yiRQ2D9rjGRx1wT/k0gO70X9rLwTql2sFymo6UG/wCW91ArRg+h2Mx/TFew6fqFtqtjDeWc8d1azKHjmhYMrKehB71wvxm8C+H/ABF4F1661Cwthd21lNcRXvlgSxuiFgd3XGQMjODXB/se315c+DNYtpndrO3vAINxJClkBdR6DOD+JoA94u7yCxt5Li5mjt7eMbpJZWCqqjqSTwBXkPiT9qrwXod39ntTea0R1lsogIx7bnYZ+oBHvXn3xk8Sap8XvilbfD3Q7nytNgm8q4ZSSryKN0juO4jAIx0yp9q9u8E/Bvwp4FsoIrLSoLi6TrfXcayzs3ruI4+i4FMDg9M/a88JXl1FDcWGq2SSNtMzRI6rz1IV92PoDXrnijxNaeEfDt9rV6sr2lnF5riFQXIyOACRySR1NGreD9D14odS0exvWjIZGnt0ZlPqDjIrif2lLg23wY8QYOGk8iP8548/pmkBe+Gfxq0D4qXV9baTHeW1xaIsjR3qIpdSSMrtZuhxnOPvCvQa+JPhHfS/DPx94M1SWYpp2v2xjmJGAFaV48E+zojewxX23TEcd8SPidpPwt0m2v8AV47maO4m8iOKzRWkJwWJwzKMAD16kVY+HnxA074leH/7X0uK5hthK0BS6VVcMoBPCsRjkd6+f/jlcP8AEz4vDw9CJXsdA0+eefbyPMERlY/Qnyk+ua7P9j66Evw21GEnmLVJPyMUX9QaAOn+IX7QHh34a+IP7H1Sz1Oe5MKz7rSKNk2sSAMs6nPB7Vzf/DYPgz/oHa5/34h/+O1wvxstYb39pjwtbXEUdxbzS6fHJFKgZXUzkFWB4IIJ9ua+iP8AhWfg/wD6FTQ//BdD/wDE0DMn4Y/GDRviv/aX9kW19b/YPL837bGi5379u3a7f3D1x2rB8a/tJ+FvA+v3ejXdtqd1e2rBZfssKbFJAOMs69j2r0XRvDOj+HfO/snSbHS/O2+b9jtkh34zjdtAzjJ6+pr5ltbG31D9sSWC6gjuIGuJS0cyBlJFmxGQR1BAP5UgO2h/bC8IPIBJpmsxgnG7yojj3P7yvSfBvxW8LePmMei6vFc3AXc1s4aOUDv8rAEge2a2tQ8K6Nq1v5F7pFjdw/8APOa2R1/Iivnb48fBG38GWY8Z+D9+lSWUqyXFvA5Aj+YASx8/KQxGVHGD2xTA+nqK4L4K/EB/iR4BstUuAov43a2u9uADKgGW9twKtj/arvaQBRRRQAUUUUAFFFFABRRRQAUUUUAFFFFABRRRQAUUUUAFFFFABRRRQAUUUUAfJv8AwUo/5Ibon/Ywwf8ApNc1+a1fpT/wUo/5Ibon/Ywwf+k1zX5rV+ocN/7l83+h8PnH+8/IKKKK+rPECiiigAooooAKVnaRUVmYhBhQTkAZJwPQZJ6eppKKVk9xisxbAJJCjCgnpyTj8yfzp0JImjKv5R3AiTJG056/h7UyiolCMouHQd3e59ZzftcaPc6fL4NX+0odGbTf7Mj8UGRvtQm8vYLlkHzbc/Nwd/tnivk1iWYsx3MTktknPPWkor5fI+Gcu4edR4CLXtPiu73ff5+Wnkd2Kx9bGcqqvbYXcVUqGIB6jPHHTNG5thTcdhOSuTjjODj1GT+ZpKK+q5VvY4LsKKKKoQUUUUAFFFFABRRRQB+rP7B//Jsfhj/rvef+lMtfQNfP37B//Jsfhj/rvef+lMtfQNfimYf75V/xP8z9Jwv8CHohaKKK886gooooAKKKKACiiigAooooAKKKKACiiigAooooAKKKKACiiigAooooAKKKKACiiigAooooAKKKKACiiigDhfix8KdP+K2h2sEt3caNrmmTi+0bXrHAutMulBCypnhgQdrxtlXUlWBBr5E1bwk3hfxRrTz+GIbX4224fV9A8JSai0HhTxDqgO1tXsYnIRrwRElrd2Uh1J7+fX3rXMfEL4b+Gvip4cl0LxXo9vrOmO4lWOcENDIM7ZY3BDRyLk7XQhhngigD4c1v+z5Pg5qetN4oHxi07R2il8Q+A/iVC1pr+n6nI6qfsUsa+dZXEk7hUjIePc4EUir1T4oabpVl4k1K103R/F3ijSfAGu2tra3njLxVcXmi2OsywwvDFBBB5uo3kii7SMQ4KEsy5Uc16v4y/Z11/wAK+LvD/iW58P2fx003w/cw3GnSatMlp4q00ROJECXmVjv0VssIpzGchSXc814suuT6n4F8Q/DWcSeKrSbV28TahD/ZJtPF9hObwXhkvdFuPl1KAP5al7eQZjACr8gNAHmfjTxNoHhXwf8AHTS9c+MfjWLxajGaHw3qVodLHiW6v7KJTvsJYhI6C7FwjKuUFuIRuZcE+hRzSeH9X1DWLu08aaxfeEfDwWfxX4fnn8P+Ih4fAZla8sdQiSO5RRCV+0W5MrGEZVWFcN8UvE2heMNR8eeLNS+P93q/xHSLTrn4ex6LbfYodTS2hjvYxFbAOp33M81siyFnWaGT7xyg9R/4WAfDut+M/Gi6/oXiA+LLSLw5qHjrxJYrpOiXSQ708q0s4Ge41i6G6VCYiiHYqKwwaAOrbwzofh/x/wDEKPRPEel/DPQfD0Fi+tfErVtQl1fxLqVvdWyzJ9murzelvExMiZUyEtE21FJBHJf2PouuaCI/FaeM71Y7ttM8Az6bey2fi3xnorfPJYXkPDmyBOPtE7Rt5Z3N5RJMnXfD74I+JPG1j4Ek0nwdDp2peFNJg0a1+J3xG0sLqRhgZzE1po2/5XTd+7mumV1BbhtxLfUHwx+CPh74X3V/qls97rninUgBqXifXJhc6jeAEEI0mAEjXA2xRqsa44UUAcx8E/gjceHL628YeLrXTo/Fq2I03TtJ0kf8S3w5p4xizsxgZJ2qZJiAXIwNqKqj2mlooAKKKKACiiigAooooAKKKKACiiigAooooAKKKKACiiigAooooAKKKKACiiigAooooAKKKKACiiigAooooAKKKKAEzXA6n441CC8uII1gRY5GQNtOeCR6133Fc03hHSmupZrh2leR2cq0m0cnPGMGrg4r4jCtGpNJUzkm8Zaw3/L3ge0aD+lPj1zX7z/VS3Mn/XOPP8hXfWel6bbAeRbW6lejBQT+fWvOfiR8SPGnguO4ls/Bkd7YICRfRXZmAA5y0aoGXj8PeuujH20uSmlfzaR51ZPDQ9pVm7eSbNOOz8UTqCGuh/vTBf0zVqPw/wCJZsFr9oj6NcN/Svm++/al8cXmfKksLIekFtn/ANDZqxbr9oDx/e8P4hkRfSGCJP1C5/WvcjkeLlvyr+vQ+dln2Bh/M/u/zPrFPD/iJD/yFV/GVz/Spv7N8UQ8pqML+xwf5r/Wvjc/F/xqzE/8JNqHPpMR+lX7P49+PrH/AFfiKaQek0Ucn/oSk1byHE20lH+vkRHiPB3+GX9fM+uG1fxLYpmfTo7hB1aMZJ/I/wBKdb/EG2LBLq1mtn6HGGA+v/6q+atG/aq8Y2Mi/bYrHU4s/MHiMbn6FTj/AMdr0bw/+0z4T8ULHB4i06TSZmJXzGXz4h6fOBuBP+7x61wVspxVFXlC68j06GdYSs7Rq2f97/M9ssdcsdQx5F1G5/uk4b8jzV7rXAx+GdJ8SWIv/D+pQ3Nu/wB1o5BJGSOMBh0/WqUlxr3hlvnkmWMfKC3zx+w9v0rx/Zq7WzPcWIkleSuu6PQr7U7XTYxJdTrAn95zgfnXO3XxS8LWefM1m3JHURkufyXNZlr8Q7lF/wBItY5j0yjFf8atHxppV4oN3pzM3uiuPzJrz8RQxr/3eUV6pv8AJo7KOKwr/iX+Tt+jMzVPjx4YsU/0eW4v3/uwwkf+hYrlNR+Pmq6ixTQ9EI7B5Q0rf98qP6mu8j8S+HrfmHSipzn5YIxz+dEnxCReItPyAONz4/TFfOVsqzzFaSxagv7sP1bbPUp5lllDVUeZ+cv8keOXmj/EPx6N11b300WeI5sQR/8AfJ2g/ka9d+EXgy/8F6FcW+oGIzTTeaFiYttG1Rg8deDVa58fahLkQpDAO2F3H8yf6V0fgvUrjU7Gea5lMsgmxkgDAwOOlRlvClLLMR9eqVpVKm15MrE588dT+qwgox8kdJXzN+2fdTLF4TtgxFu7XUjL2LKIgD9QGb86+ma8V/aq8GzeJPh/HqNrD5tzo832hsdRCVIkI+mFY+ymvsTymeoeC7SCx8IaHb2vNvFYwpGR3URgA1tV5B+zj8S7Hxd4JsNIknVNZ0qFbd7dm+Z4lAVJF9RjAOOh69RXr9IYV8V+FpvGEHxs8Yt4Jt4bnVfPvBKk5QKIftI3H52Azu2d+9falfL3wC/5OM8c/wC5ff8ApZHQJmD8UZfi9daTu8YWtynhwMpuodLaELtB53Mm4gf73AIFe7fAjWvCmqeBbeDwnE1tb2p2XNvPjz1lPVpCPvFv7w44xxjA73UprO20+6lv3ijsUiZp2nIEYjAO7dnjGM5zXy9+yGrt428TvbBhp32UD/ZyZP3YPvtD/rT6ARfs1SG/+Onie5uOZ2trqXP+0biPJH5mvrKvkG6vJfgL+0Tc318jf2PfySSGRUODbzNuJUf7DgfXYfWvrTT9RttWsYbyzuI7q1mUPHNCwZXU9CD3oYFqvH/2qrjyfhDdpnHnXUCD/vrd/wCy17BXhH7YN15Xw406AHDTapGSP9lYpT/MrSGcH8TPBbzfs6eBtagjYz6ZEhkcHlYZucn6Ps+m417r4O+JEGqfCK28W3j+aYLBprvYACZYlIkAHYllOPqKfpPheLxJ8FtM0G4GEudDgt8n+FvJUK31DYP4V8mWfji90X4U6/4Dmjki1CXVo1EHO8Lz5qY9niQYH9809xbHqv7O+g3Gu6D478YagGe71VZ7dGbIzlS8jD2LMo9thq3+xncltD8S2/aO5hf/AL6Rh/7LXsvgTwivhH4f6ZoK/ft7Ty5DnrI2Wcj6szV4b+xfJ8vi1PQ2rfn5w/pQMwP2hpNQi+P+iPpKCTVVWzNojYw0wlOwHJxgtjr+ddf/AG5+0F/0BbP/AMl//jlYXxj/AOTovCGf+fjTf/SivqigDifhVdeMbvw/cP42torTVBcsI0i2YMW1cH5GI+9u9+K8O0n/AJPMf/rvN/6RNX1PXyxpP/J5j/8AXeb/ANInoA+p65f4oRxSfDfxUJwDF/ZdyTntiJiD+ddRXg/7TvxUstH8MXPhWymW41jUAsc6RtzbxZBO7H8TAABeuGJ9MoDO/Y1ab/hG/ESsW8gXcZUdt2z5se+NtfRNeafs++BbnwF8N7S2vYzDf3kjXtxEykGNnACqR6hVXI7HNel0wCiiikAUUUUAFFFFABRRRQAUUUUAFFFFABRRRQAUUUUAFFFFABRRRQAUUUUAfO37b3wt8T/Fv4UaXo/hTTDq2ow61FdSQiaOPEQhnUtl2A+868Zzz9a+H/8AhiP40/8AQmP/AOB9r/8AHa/Sr4yfG7wf8A/C9t4h8balJpelXF4thFNHbSzkzMjuq7Y1YjKxuckY496xPg5+1J8Mvj1qF3p/grxPHqep2kXnzWM1vLbTiPIHmBJUUsuWUErkAsM4yK97A5zXwNL2VNJq99f+HPKxOW0sTP2k2z88P+GJPjR/0Jj/APgwtf8A47R/wxJ8aP8AoTH/APBha/8Ax2v1o/CuP+KXxU8OfBnwfceKPFl6+n6LbyRxSXEdvJOQzsFUbUUtySO1eh/rNi/5Y/j/AJnL/Y1Du/w/yPzH/wCGJPjR/wBCY/8A4MLX/wCO0f8ADEnxo/6Ex/8AwYWv/wAdr9ZkcSKGXkEZFO/Cj/WbF/yx/H/MP7God3+H+R+S/wDwxJ8aP+hMf/wYWv8A8do/4Yk+NH/QmP8A+DC1/wDjtfrPuxil/Cj/AFmxf8sfx/zD+xqHd/h/kfkv/wAMSfGj/oTH/wDBha//AB2j/hiT40f9CY//AIMLX/47X60fhXn/AIl+OXhLwr8TtC+H17dXUnivWYBdW9jaWU0+yAuyCWR0UrGm9WXcx7Uf6zYv+WP4/wCYf2NQ7v8AD/I/Nf8A4Yk+NH/QmP8A+DC1/wDjtH/DEnxo/wChMf8A8GFr/wDHa/Wj8KPwo/1mxf8ALH8f8w/sah3f4f5H5L/8MSfGj/oTH/8ABha//HaP+GJPjR/0Jj/+DC1/+O1+qHi7xVp3gfwvq/iLWJjbaTpNpLfXcyozlIY0LuwVQScAHgDPFJ4R8Wab468LaR4j0WY3Okatax3tpMyNGXikUMjFWAYEgjggGj/WbF/yx/H/ADD+xqHd/h/kflh/wxJ8aP8AoTH/APBha/8Ax2j/AIYk+NH/AEJj/wDgwtf/AI7X60fhXJfDn4peHPixpOoal4ZvWv7Oxv5tMndoJIilxFgSJhwCcZHI4o/1mxf8sfx/zD+xqHd/h/kfmJ/wxJ8aP+hMf/wYWv8A8do/4Yk+NH/QmP8A+DC1/wDjtfrR+FclpXxQ8O618Qtc8EWl68niTRLaC7vrUwuqxRzDMbByu1s+gJIo/wBZsX/LH8f8w/sah3f4f5H5if8ADEnxo/6Ex/8AwYWv/wAdo/4Yk+NH/QmP/wCDC1/+O1+tH4UfhR/rNi/5Y/j/AJh/Y1Du/wAP8j8l/wDhiT40f9CY/wD4MLX/AOO0f8MSfGj/AKEx/wDwYWv/AMdr9aPwpM4o/wBZsX/LH8f8w/sah3f4f5H5Mf8ADEnxo/6Ex/8AwYWv/wAdo/4Yj+NH/QmP/wCDC1/+O1+n2mfEzw9q/wAQtZ8E2t40niTR7WG9vLUwuBHFL/q23ldpzjoCSK6r8KP9ZsX/ACx/H/MP7God3+H+R43+yV4E1z4a/AvQfD/iOxOm6vbSXLS25kSTaHndl+ZCV5VgeDXseKKK+XrVZV6kqst27nt04KnBQWyHUUUViaBRRRQAUUUUAFFFFABRRRQAUUUUAFFFFABRRRQAUUUUAFFFFABRRRQAUUUUAFFFFABRRRQAUUUUAFFFFABRRRQAV8//ALUHwb1P4i618P8AxHp3hu08YDwte3FzNokmptplxK0kWyKaC5UfLJE3zbWIBDE53KtfQFJQB+Yt54B+IGh+EP2hfE134+1Pwxb+F9WXU77wz4f1GFYAZ5DqGoQRySQCRSLe5jjjkTy1eZJDggivefgb+z34psviV8NfEmr+FNJ8Nr4O0NtJuNZtNWku11uE2yQwJb2rKBaRqUWYg4YNkfNuZz6H8WP2YV+JPx48FeMku4Lbw7ajd4p0diwGtvbESaZ5iAFXEEzO2W7YHI4Hv1AC0UUUAFFFFABRRRQAUUUUAFFFFABRRRQAUUUUAFFFFABRRRQAUUUUAFFFFABRRRQAUUUUAFFFFABRRRQAUUUUAFFFFABRRRQAxvut9K/DH4+aneXHxu+IAlu55Amv36qHkJAAuHAA9hiv3O6qfevyf/ai/Yu+J2gfEDxP4p03R28UaHqmpXOoLJpAMs0KySs4V4cb8jceVDDjkjpXmY6EpQXKfonBeJw2HxVRYiSV0rX9T5x8M/EbxX4LvBdaB4l1bR5xjL2V5JFux2O04I9jX0v8J/8AgpP8RfBksFt4shtfGmlg4Z5lFvdgYxxIg2nHX5kJPrXyTNDJbyvFLG0UinDI4IIPcEetMrxIVqlJ+6z9fxWV4HMItVqSlfr1+/c/Vrwp48+Cv7WkZ/sTUR4Y8YuNzWNyqwXDMcgZTOyfpk7GLAYyRmuN8ffBXxN8PmeW6tPtumgnbfWgLpjGcsOqfjxnvX5tQzSW80c0MjRSxsGSRGIZWByCD6g+lfWXwF/4KIeM/hsltpHjJH8a+HkwnnTv/p8KZ5IkP+t4zw/J4G4Cvsst4mr4W0KuqPw7iXwto4nmr5c9e3X/ACf4Hbj6Ucele++F734IftPW/wBp8JaxFo/iCRPMksFxb3KEdd1u3DAHqycHj5uaxPE/7LnizRmkk0trfXLYN8vkv5cu31Ktx+TGv0fCZ3g8VFe9yvz/AMz+c8x4ZzHLqjhUpt2+/wC7c8d49KOPStbWvCet+G5NmqaTe2BycG4hZQfocYP4GqNjpt5qkwhs7S4u5W4EcEbOx+gAr21UhKPMpKx8zKjUi+Vxdy54e8Uav4TvRd6RqFxYT92hbAYejL0I9iK9x8H/ALWl1bqlv4m0tbxAADdWWFf05QnBJ9iPpXl+m/BXxzqoHkeGr1c/8/AWH/0MiursP2WfGt3GGm/s+yPdJrgk/wDjikfrXi4x5bWX79xv5PU+gwKzag/9njK3mtPxPcNL+IXw28aA/Z9VtrK4wMrOxtWye2GwpP0zW9H4L03UIRJYap5sZ/jUrID+WK8Js/2RPEEh/wBK1rT4B/0yDyH9QvvWpD+yDf28geLxZHG/95LNgfz8yvmKmHwCf7vEW9Vc+upYjMZL99hbvydj2L/hXZ/6CK/9+v8A7KpY/h3F/HfM/wDuxgf1NcF4X/ZrFhtbW/FOqako/wCXa3meCMj0PzFj+BFdh4g0uX4b+GZbjwP4JTxFrEalYrVbuO3eT/fnmOfzyeBXl1VBS5aVTm+Vl97Z7OHhKa5qtHl+d3+Bsw+ANNRsu88nszgD9BmtPRY9Nt/tNtpskJMEm2eOOUO0bkA4YZODgg4PqK/Oj9oj4zftL39vdxat4f1bwN4fz8y6JbvtABP37tCTz7MoPpXs/wDwTLkkm+EfiqSZ3kmbxBIztIcsWNvBkknvnPWuqtl86WGeInUT8lr+J1050/ackI2PsWmOokUqwDKRggjNPpK8Q7j5/wDG37K1veaudW8H6qfD93v8wW53CJG9Y3U7kHtz14x0qnH8NfjlGn2ceNLTyvu+Y107HHruMW6vovcKWmB578I/AniLwTaan/wkPiJteuLyVZRuLt5RAIOHY5II28YGNteYXH7P/wAQNH8baz4g8M+ItM06XUJ5m3M8gby3k37CPKYdQvT0r6SooA+c9Q+AvxH8ZRpbeKfHkcljkFobfzJFPvs2xgn617F8Pfh3pHw10EaZpMb4Zt81xKQZJm9WOOw4AA4/OuqopAcn8RPhronxK0cWOsQMWQ7oLqIgSwt3KkjvxkHIPHoDXiVp+z38RvA8si+EfGUSWjNny5JJIQfcph1z719M0UwPnX/hT/xc8QMia147it7XcCyW00hJwQcFVRARx3Ndt8dvhVqnxU0nSrLT721tPsszSyG53ANlcDGAeRz19a9TooAo6JYnS9HsbIkMbaCOEkdDtULkflXkNz+zqlx8Z18X/bIRpf2pb5rLa3mecFzkHpjzMN+Yr22ikAV498E/gzqfwv17Xbu7vrS6tdQVRGkG7cuHYjOQB0btXsNFAHhPxd+A/iDx34+tvEej6vZ6a1vDCsTSmQSpIjFgwwD0J4+lZ3/CnPi9/wBFF/8AJqf/AOJr6HopgeafCfwT4z8J3moSeKfE39vQzRqsCebI/lsCST8w757VwfjT4BeMtQ+JuoeLvDmuafp080m+BpXkWRMxiNhxGw5G786+h6KAPnqX4S/GHVlMOo/ECCGBuG+ySyhsfhGn866X4c/s16B4JvodU1CeXX9YjO9ZrhQsSPnh1TJyw9WJ9RivU9S1ay0a3+0X95BZQb1jEtzKsa72YKq5JxkkgAdyRVyjUBaKKKQBRVLU9WstFtftOoXkFjbblj865lWNNzMFVck9SxAA7kgVcoAWiiigAooooAKKKKACiiigAooooAKKKKACiiigAooooAKKKKACiiigD40/4KkXDWvwT8DzRwvcPH43sHWGPG6Qi3uiFHuen41ha83xG1/4qeL/AI+yeA7n4cWXhX4fX9nYprbwyXV7eIssqs0aMf3a5/i67RjOcL7T+2V8CfEP7QHgLwtovhuewt7vTPE1prEzahK0aGGKOZWClUbLZkXAIHfmvTPjB4SvPHvwm8aeGtOaKPUNY0a80+3a4YrGJJYXRSxAJC5YZwD9KBnyNZ/tFfGu3+CPw01vUtX8PJ4h+J2vaboukzxacWj0qGberXEibsSyMfLbaflGSMZqr4//AGqPin8N/hP8YtO1TUdK1Pxn4A13TbGHXo9OWOK+trohlZ7fJVX2g528DcP7pJ9B8Vfsu+NLj9n74KaHpF1pEnjX4b6np2rLb3Usgsrx7bO6LzAu5QSRhtvYjjOR4f8AtSfCvxZ4K/Z1+M3jPx7NpVr4i8ceItJuF0rSpmmhtYYHVI08xlXe+0nOFx8gPfgGdd8cf2uPH2hfED4t/wBgeOPCfhaw+Hr2kdl4Z1a1jkufELOgaYBmkVxt5x5Q5+Ucferq9e+OPxj+L/xA1TQ/hdf6V4bbRPCNh4kFjeWKXUuq3V1Gsq2pkkdViTDBd45BHoflg+IX7MHxNs/il8Uda8GaP4E1mDxtNaXFprHiaMTXGiyRxhZcQyQSI4f5hx/sk+lbni74FfGLwN8UNc8W/DK88O6hd+IPC1poVxd6o32NrC7gUIt1HCsTxlAFDeXjGTjG0YILQ534tWnxY139oz9m6e417TfC2sahY6hI2mCxFzFp92lgjXylhJiZXDFE5+TBOTmvtivnL4hfCf4nXXir4F+LNOutI8W+IvBcd5DrcmpSmwW9a6to4JJoxHGVXBV2CgD+Hivo6gQV8W6fofjl/wDgpNrDx+KbFLdPCkN1JE2mgltMN6ALQHfxIH5839K+0q8YsfhFrdr+1pqvxMaWzOgXXhGPQkhWRvtH2hbrzSSu3bs2jruzntQM8K8AftVeP/EH7OXwZ8Y3l5Ztrfij4g2nh3UpFtEVHs5LiaNlVf4W2ovzdawfiF+0h8atH0D4yeONL8TaHB4e+HvjGTSItEn0YPLfwedFHsefeNgUSrgqu4ktyOKs+B/2SfjF4Z8J/Dv4eT/8InJ4S8GeObfxMusLezi7vYI53k2iHytqNtkfILcnaAQBk9h4w/ZM8Za98Gvj54Vt7vSV1Hx34tfXdLeS4cRJbmeB9sxEeVfETcKCMkc0BoYn7T3jf4k+PNV+PvhbQde0rQvBngjwisuo2Vxp32mfVftdnLIyiTcDEVRHwy55C5DZOOP0f48eL9B8J/CnwF4f8e+GfhnYWnwwsfEUmr6/BFM17Pt8tLNBK6qN23OQC3BPOMV6t8YvgL8VNS8efGCfwXH4avNC+JmgW2l3U2r3k0E2nyQQSQZVUjYOGSVu/Ujpj5ubuv2VfiH4T1HwLrWkaH4K8aXmmeAbXwfe6f4hkbyba5iYOLuEtCwcA5GCqnGR34BlHwz+1V8TPjrY/AfRvC+oaR4J1vxraapeatqcmnm+RPsUjptiiZwNshiYkFsjcAG457r/AIJx/bB8HfF39oGI6h/wmeqfaDACI/MzHv255C5zjJPFZk37OfxX8L6t8F/GGkzeFPEfi3wlZ6jZ6taSJ/ZNlN9rLENCsEO0CPeQTsUttBxljj0v9j74M+J/gf8ADXWNF8XXen32sX+vXeqtNpru0TLNs5+ZVIOVbjH40C6Hu1fAvxMuvH2j/tUftA674D8R6f4buND8I2Oq3Ml5povHuVhtzIIEDMFQMFbLkMRgYHNffVfIXxc+AvxZuvi18WPEng638Maho3jrw5F4eaHVL+a3uLf9z5RmG2JlIXc52k85HpggIb4N/a31tvFHgnUfFL2tn4Y8UfDibxHDBHCFC6na5kukV87tnkqzhSTjjmvav2X/ABR4s8cfAnwj4l8az29x4g1m0/tCQ2sIijWKVi0KhR3ERTOe5NfJ/wC1x8Brvw5+z1+z74HtdQWTxZa6tbeFEubcH96l3ayRXQTI4Q7VzuA+Xr6V976Po9n4f0mx0vT4EtLCygS2t4I+FjjRQqqPYAAfhQDL1fJv7d+neMLq7+DJ8O+I7bRrebx1ptqkU1l5xF6xkME7HcNyJtbMZGG3A5GK+sq8T/am+Gniv4j+HfBU/gyPTrnW/DHiuw8RpaapcNBFcLbiTMe9VOCS45I6A+1Aj5z8aN8SNH/aY+M+o+E/FWmaLq+jeBtO1DUdQuNKFybtoIWfy44y4WISFXyx3bQRgd60NU/a08Y+OI/hZpGn+N/DHwquNe8Hf8JNqev63bRSRPcCTyRbwrNIEAd0dsElgvI+7g+s3fwG8W6t8Rvi54nuG0uBPGXg2DRLa3S4dzDdrA6PvPlj92GfhhyQPuivL7P9knx94JHwv1iw0LwZ431Pw/4SfwxqWka/O/2bcbgyx3ELGFgSpZs7lBxkD73APQ97/ZH+MOqfHj4B+G/GWtwW1vq94biG5FmCsLPFPJFvUEnAYIDjPUnHFeyV518AfBniPwD8J9D0Xxdd6XeeIoRLJeSaLZRWloGeV3CxxxpGuFDKCdg3EE969FoEFFFFABRRRQAUUUUAFFFFABRRRQAUUUUAFFFFABRRRQAUUUUAFFZXibxHp3g/w5q2v6xcfZNJ0u0mvry42M/lQxIXkfaoLHCqTgAk44FeKeD/ANvP4D+PPElhoOjfEC3m1S+lWC2iudPu7VZJGICpvlhRMkkAAnknAoA+gKK+efEX7f3wF8J+JNT0DVfHf2XVtNupLK6t/wCx79/Lmjco67lgKnDAjIJHHpW/8af2vPhX8Ab6DT/GHiZbbVpo1mTTbSCS4uPLY8Myop2A843EZxxmgD2eivJfDP7VPwt8YfDTWfH+k+LILvwxoyb9SuEt5vOs/aSDZ5gz2+U5wcZFT6p+058MdF+FOnfEm+8WW1n4O1LIstQnhmRrkhmG2OEoJWbKN8oTOFJ6c0Aep0V4p8F/2xfhP8e9YfSPCXidZ9aVWddNvYJLaeRV5LIHUB8Dk7SSACSBXReB/wBor4d/Ejx/4i8E+HfE0N94q8Pyyw6jpjW80MkTRSmKTaZEVZArjBKFhyOcEZAPSaK8gk/az+FMej+OdVbxVjT/AARdx2PiCb+zrr/QpnmaFUx5WZMyKy5jDAYyTjmk+D/7W3wo+PXiW58P+BfFX9u6vbWjX0tv/Z13b7YVdEZ90sSKfmkQYBz83saAPYKK4b4t/GnwZ8CfDMXiDxzriaDpM1ytnHO0Es5eVlZggSJWYnCMemAFNYdz+0/8MrX4PwfFKTxOo8CTyeVHqy2Vy2X80xYMQj8wHepHKds9DmgD1WivLPGn7Tfw1+Hvgvwr4s8QeJP7P8P+KEik0i8+w3Mv2pZYxKh2JGWTKMD84HXB5rh9d/4KEfAHw3reoaRqPj77PqOn3Mlpcw/2NqDbJY2Kuu5YCDhgeQSOODQB9F0V81ftIftYeB/CPwftNR0r4nw+E9d8QabHqnh25j043k00bgPG0ls8TMsTj5SzqpHOOVIrs/hF+1F4C+K3wxvPFmn+JbG8TRNPF3ryWkc26xZYi8p8p0EpQbJNp2fNtOMmgD2KivMfBX7SXw3+Ivw71vxz4c8Txan4Y0RJpNRvEtp0e2WKPzHLQsgk4TkYXntmkX9pb4aN8I7b4nv4stbfwLdM6QarcxSw+c6SPGyJE6CRm3xuAoQk7SQCOaAPT6K8K+EP7a3wg+OHiP8A4R/wx4qV9bct5FjfW0lrJcAAkmPeoDnAJ2g7sAnFdVD+0Z8Orj4xy/CuPxGp8fRDc2km0uB/yxE3+t8vyifLIbAfPUdRigD0uivM/An7R3w5+JnxC1/wP4a8SLqXinQfO/tGwFpPF5PlSiKQh3jCOA7BfkY9cjjms6P9q74VSfF0/DEeLoR43FwbT+zWtbhV84Jv8vzjH5W7Hbfkn5fvcUAeu0VleJvEuneDfDera/rFx9j0jSrSa/vLjYz+VBEheR9qgscKpOFBJxwDXh/hr9v74AeLNXt9M0/4jWa3dw4jj+3WV3aRlicAGSaJEH4tQB9C0V4z8WP2vvhJ8DfFEfh7xt4s/sTWJLZLxbf+zru4zExZVbdFE69UbjOeOlehfD34haB8VPBum+KvC9//AGnoOoq72t35MkPmBXZGOyRVYfMrDkDpQB0lFeAeF/26Pgz4y+JUHgbR/FL3+t3Nx9ktmhsZ2t55s/cSUJtPf5j8vBw1dD8TP2svhR8G/Glp4U8Y+LotG1+6ijmjtXs7iVQkjFUZ5I42RASp+8wwOTgHNAHr1FeW/GX9pn4bfs/XGlQ+PvEn9gyaosj2Y+wXNz5ojKhz+5jfGN69cdeO9YcP7aHwYuPh3d+OofHFvL4YtLuOxuLuOyumkhmcEojwiLzV3BWwSmODQB7dRXjHwv8A2w/g78ZvEMeheEPHFpqWsSBjFZTW1xaSS4BJCCeNN5ABOFycA10Hg39ob4fePvFPi/w5ofiOO61fwlJJHrcMttPAtmY5HjfdJIiowVkflWI4znHNAHo9FfNLf8FF/gCvir+xD45Xdv8AL+3ixuDabs4x5uzGP9r7vvivQ/HH7T3wx+G/irw74d8R+LbbTdU8QxRT6YpgmkhuI5HKI/nohjVSe7MB36c0Aep0VwPir45eCPA/xC8O+B9a1v7F4p8RDOmWH2Wd/tHzEf6xUKLyD95h0rA8dftXfCn4a/Eaz8CeI/FsWneK7xoFisPslxLgzNtiDyJG0aFjj77DAIJwCDQB67RRRQAUUUUAFFFFABRRRQAUUUUAFFFFABRRRQAUUUUAFFFFABRRRQA0/pX51zft/eM/hh8WPF+ha5YWvirw9Zaze28EbEW91DGs7qirIAVKqB0ZST/er9FOOa+PfGnjz9lr4P8AivxBf3WlWHiDxbJfTSX1vFZvqEwuDITJgzHyo2Dk8Bl7jFevl3s25xnSc79F/WhzVrqzUrGn4e+LfwE/awlt7fWPCL3WssvlbdR0V5JIu5H2mFWCL15Lr+FR+Jf+CaPwh1y4aawOuaAjdIbG/DoPp5ySH9a8/wDEH/BTbR9JiFp4N+H8n2VVwj6hcpbqv/bKNW4/4GK8v8Tf8FIfiprKGPTbfQ9AXtJbWjSyj8ZWZf8Ax2uieQVsTLmjS5U+7TO7DZ7isHHlpV5fJu33bHoesf8ABJ+0lumbSviPPa2+flivNIEzj6usyA/981l/8Onb7v8AEy3/APBK3/x+vENY/bQ+M+uRNHP46vIUbtZwQW5/Bo4ww/OuKvfjh8RtSZjdePvE9xu5Ik1i4I59Bv8AfsKceD29ZNL7z148c5rFWVVv5R/yPrvQf+CU1pZX0c2o/Eq6mRGDBdP0sW8g+jtM/PTt2r66+FnwrvPhnaC1fx14n8VWqrhYvEFxDcFT6hxEJPwLEe1fjrP8RvFl0CJvFGtShvvb9QmbOOmfmptv8QPFFnJ5lv4l1iCT+9Hfyqfz3V2U+E/ZfBNfc/8AM8jG8S4zMUlipcyXkv8AI/ci4bZDIwhadlUkRrty3sMkD8zXz/4q/bG8M/DnUp7TxR4J8ZeGoUl8pby70lBbzHuUdZCG9eK/PnwX+158XfAu1bHxrqF7AGBMGrML1Tj+EGUMwH+6RX0r8P8A/gpVp2tQtpnxJ8Hxm2mASS60lRLE2SMh4JTnaBzw59hXJicixtFXhaS8jxJV1VXuPlfmrnsI/wCChXwf8nf/AGhqm7/nn/Zz7v8AD9axdW/4KTfDGxVhaab4h1Fx93y7WJFP1LSg/p3rM1L9mr4B/tOWM+q/D/WLXR9TPzu+iMFVWI482zfGweyhCeeetfL/AMWv2H/iX8MWkubXTv8AhLNIUE/bNGVpJFAPG+HG8HHPyhgPWvlK31ii+WUbHjYrE5ph1eMU490j3PxJ/wAFQU+zzR6B4DczHiKfUb8BR7tGic/TcPrXiPjX9vT4u+MIjDBq9r4cgYYZdFthGx/4G5dx/wABYV89zQS2szxTRtFKhwyOpVgfQj1+tMrglWqS3Z8vWzTG1dJza9NPyPSrX9pj4r2bBo/iD4gJH/PW/eT/ANCJrsvD37dHxl0GRN/ihNVhU/6nULKFwfYsqq3/AI9XgdFSqk11OSONxMXdVH97Ptbwb/wU38RWrFPFfhDTtUQ42y6XM9qyjvlX8wMfxWvr/wCAHxo8M/HPwre+IfDWnXGmqt19nvIbqBI5DMI0JJKEhvlZcHOcAdMYr8aq/ST/AIJk/wDJH/Ev/Yef/wBJ4K7KFacpcreh9Tk+Y4mvXVKrK6PsOuT+KnjYfDf4b+JPFBg+1HSrCW7WDOBIyqSqk9gWxz2rrKyPFfhmw8ZeGdV0HVIvP07UraS0uIwcExupVsHscHr2r0YWUlzbH3DvbQ8b8P8A7MOkeLtDs9W+JdxqHirxndRLPcXzalPCllI2G8u1SJ1WNEJO3AycZJ7V1ms/ELSvgzY6F4XmbxF4y12SBjb2lnAb7UZoUIBmlbgAAsq73K5Pqc1y2gv8ZPhlo9r4Xh8M6V4/s7NFtrDXm1n7DL5K/Khuo3jYlwuMtGTux6mptW8KfETQfGmifEC20zSPFGutof8AY2saPbXRtFH7/wA5ZLaSRTkKWZSr7cgA9eK9CV5y/eSTXTX+rfgYKyWiOltv2gvCFx4Du/Fclxe2dpZ3Y065sLmykW+ivCyqLY2+N5lJdcKAeuenNO8I/HbRPFWo32lz6XrnhvWLWybUP7N16wa2mmt1xukj5KuASAcNkE4IFecXnwJ8YeILLVvFl0dJsPHN54lsPEkGk+c0ljGtpEIoreSUJuLGPfukCn5iuBgVq3nhfxj4+8XWvjPxboVr4Rs/DWk6hDY6db6iLy4uZ7iJVkkkZFCiIKpCrnJPzHGAKPZUNbP8fw89dLhzTNHw/wDtYeEfEK6PdppfiSx0LVpY7e21++0l4tPMzsFWMy54JY7dxGzP8Vafi/8AaR8NeEde1XTW03xBrCaMFOr32j6XJc22nZUPiVx3CsGIQMQOvSvGPBvhX4i/Fn9nHwX8Prrw/pen+GNQ07T2uPE0OobmFkhikVEtym4XBVQMk7AQSDyANDxh+zvrtp408bT2HhG18X2vie8a+tb6bxJdacmnu8ao63MMbASxggsNmWI+U44I29hhozak+/Vd11+/Qnnm1oexa58fdA0nxhofhqy0/WPEWpaxYxana/2LaCeL7LJJ5Ynd9wCoCQSx4AIrD1/9q7wjoDa1cPp3iK+0LR5JILvxBYaU82nrMhIaISg8kMNu4DYCRlhVrwb8K9S8L/FbR9WEFnFoth4Kt9AH2VmCrPHPu2orsz7NuMFmJ6ZJPNefXHw6+Kfhn4S+I/hToPh7R9U0q4t7+30/xJdaj5QFtcNIxjlg2FjOPMZQwOzlSTwQcIU6En93W3qU5TNHxn+0C8nj3xR4bki8RaX4aXwYNYXWNN0797asYp5nnWU5UDy0VFJGPNVlzkV1V1+0FofgubRvDCWPirxdrTaDb6sosdPFzcz2zAp50hUqofKEt0yWAUEnFYniT4N+JdSj8XCCG3Y6l8No/DNvumAzer9qyp9F/fJ8319K6LwF8NdZ8P8AxSi168hhFing7T9E3rIGYXEUsryKB/dw680S9jb0X3sPfL2qftEeE7Lwv4Z1qyGo6+fEqltJ03SbNp7y6CjMmIuNoQfeLEBT3q/8MfjVofxW1LXtO0y01Ww1DQzAmoWurWbWssLyqzKhVjnICHPbpgkGvCfBvgrxN8F/+FUwW8Omal43s9M1ayn8M3F35JvbWS7WZntrjaUEkZ8slWPKs3TGa7L9nu913Vvjd8Z73xDY2enahIdHR7SwnNxHb4t5CIml2gPIqsu7AxluOMVdTD0ownKPTZ3/AL1tvTqEZyckn/Wh23i79oDQPCnii90KPS9e8QXmnRpLqbaDpr3cenK43L5zA8MV+bauWxzjFV1/aT8JT+BfDviWzTU9RXxG8qaTpNlZmXULwxswfZCD91dhJYkKARkjIFY83h74hfDnx94xvvC3h/TPFGl+KrmO+SW61D7I+nXAhjhbzQUbzIiI1YbPm+8Mcg1yfgn4M+PPh14N+GmrWdjpureKPC1vqNnfaJJciGO6hupvMJgm2lUdSiYBXBDMMrikqVDlTv2676P7tbIOadzvL39pnw/p+jafe3Og+KIby91GTSY9HbSXF99qWLzthizyGQghlJX5hyBki3rn7Quj6NeW9hD4f8T6zq5sob+803SdLa4n02ORSyC5AO2N8Bv3eSxxwDxnMm8PeO/HHij4feINe0XT9D/sbW7q7ksbe9+0PBavYyQpvfaA8hlc5CcBSvJINM1TQPHfw9+JnizxH4W8O2PjDTvFItZJbaXURYz2VxDCIclmRg8TKqnj5gS3ymo9nS0XW3frfa/pqO8tzX1b9ozwnY+F/Duu6emqeI4vEBlGnWejWTTXU3lBjN+7O3BjCtuBwcgjBNWPEnx70Hw3rmi6Q2ma/qN/qdkmomDTtKlmktLZ3CLLPHjeg3HaVClhg5HFeYa58DfEdh8NtP0y48MaR451G71W/wBZ1SODUH0+WyvLiQypJYz8GNEY7WzyR0HJFUPHnwZ+JOreF/CWmmx0/XPFdhpENrF44g1aWyvtMvA/7x5CBuuIdu3AxlirEj5sjRUcO2ve6vqvl/X3XE5TO7/bA1KDR/gvJf3bmO1tdZ0qeVwpbai30LMcDk4APAGa6DwZ8fdB8WeJo/D8+ma54Z1W4t3urKHxFp7Wf26FMF2hJPzFQQSpwwHJUYNJ+0L4K8Q+O/hm+l+GFtJNcj1Cxu4PtzbYcw3McpL8cgBDxjnoK5W48D+N/i5498O6n4v0Oz8H6R4civAiWmoi8nvrieBoCyMqL5cSo7Nz8xO3IqYKlKglN7X6+Stp1uEuZS08jXh/ak8IyXkUjWmuxeG5roWcXiqTTXGkPIXCDE+fuFjtEhGz/arXX48aJN8TNT8EW+ma1d6jpbxrqN9FZj7DZK8AmV5Zi2FUqcc85B4ry+6+GfxN1X4SwfBu50fR4NFjtotLl8YR32VexjKgMloV3icooGC2wNzuxXc+GfhHqEPi74xNfkW+keLBawWU8Um6Ty1sVt3YjsQ2cZ64olTw8U3fXprfqrP89PIFKbseW/Hz4/6F8QvhtbWmmaR4hTT9Q1rTRp+t3elSRWF7svYXPlyHkAqrEFgu7acZr13xh+0b4b8Ha9qelHTPEGtHR1V9WvNG0x7m300FQ485x3CkMQoYgckCvL9a8A/FzWPhXoPw2fwvokdpos+nJNrqaoCt5b2s0TKYoSm5HIjBbecfKwG7cMR+NP2e9dtfHPjO8sfCVr4xs/E10by2u5fEl1pg0+Ro0R1uIo2Aljyu4FMsRlT2I6eTDuKhJ7X6ry9OhHNU3R654g/aA0DRvEmhaHY6drXiS+1qwj1O0/sOy+0IbV3CCZm3DauWBLHjBFXvB/xo0fxx4x1Xw/pum60Rp809sdVl091sJpoX2SxpN0yrcfNgHBwTXPeD/hTqvhf4reGtW+z2cWjaV4ITw8RaO2xLhZ4mCxq7M/lhUOCzE9Mkmuc8F/DLxnY/HSPxHJoWneFdPEl4+s3WkapI1tr3mKRbv9kIxHKhwzu3JOeWzxxclFp2fTv1NOadz6HooorhNwooooAKKKKACiiigAooooAKKKKACiiigAooooAKKKKACivDv2uP2lv+GWPhtp/iz/hHP+En+16tFpf2P7d9k274ppPM3+XJnHk424/i68V5D8K/28PiJ8TvEXhe2T9nDxRYeHtcureL/hIluLma0hgkZQbjf9iCMiqd2d4BA6jrQM+z65jxp8NfCvxG/s3/AISjw/Ya+NNuPtVouoQLKsMo43AEYz9a8K/4bS/4zGb4D/8ACHdHCf8ACQf2n62Ius/Z/J/4B/rPf2qb/hsr/jM7/hQf/CIf9zB/af8A1Dvtv/Hv5P8AwD/We/tQB9LUV8M+O/8AgpLrvhv4xeK/h/4e+C+oeMr/AEG7nt2fTdVkaWWOJsNMYktHKqOp5IGeteqfso/tteHP2optX0yPSLnwt4l0qEXNxpd1MsytDu2s8cgVSQpKhtyrguvXPAFj6Sor4F8Qf8FPtU1jxL4hg+Gfwm1Pxv4e0FGmu9XE0i/uVJzMyJC/lRnaSC5zjJIGCK9r+FH7aWhfF79n3xn8SdI0aeC+8J2F1d6hoFzOA3mQ27TqqzBT8jhSA+zPB+XjBAsfR9Ffnhp//BVzXr/w9N4jT4DatJ4YtrgW11rNvq8ktrDJ8pKNILMIHAdDtLA/MvrXvPiX9tzQbX9ld/jb4c0SbXLFJ47Z9HurpbWaKVp1iZHdVkAK7gwwDkFemaAsfS1FfFPwr/b7+IXxS1zwvHa/s4+JofDmtX0FsfEUN1cT2kEMkoR7jeLIIyICzH5wPlPIr3n9qH9oKz/Zp+E934zudMGtTJcw2lrppuvs32iSRuVEmx8YRXf7p+4R70Aeu0V4N+yH+1PaftWeB9X12PQ/+EavdN1A2U2nfbftR2mNHSXf5acNuYY29UPNeIfH7/gpyvwN+MfiLwK3w3Ospo80cTaiuueQZQ8SSZEf2ZsY34xuPTNAWPuikr548aftdQeFv2lfh/8ACm18OLqtr4v02HUodeXUPLEKSNOFAh8o7+IAc7x9/pxz7/f3X2GxuLjbv8mNpNucZwM4z+FAizRXzN+yj+2Yf2nvC/jTWf8AhEP+Ea/4RsRnyf7T+1faN6SP97yU248vHQ9axP2ev28j8efh38UvFP8Awg/9h/8ACD6cNQ+yf2t9o+25huJNm/yE8v8A498Zw338445Bn03rHhLRvEGpaTqGpaXaX17pMzXFhcXESu9rIy7S8ZI+VsHGRWzXxZ+zD/wUks/2iPi1ZeBrrwOfC019bzSWt3/a/wBr8yWNPMMZTyI8ZRZDndxtxjnI6H4P/t3H4rfDX4u+Lf8AhCP7L/4QC2a4+x/2t532/Ecz7d/kL5X+pxna33vbkCx9ZUV8zfAr9tvSPit8BfF/xT1/Qj4P0jw3dS289ut79saQJFE4Kt5cfzM0oQLjrjnmvCm/4KoeJZtNuPFVr8EdSl+H8F4LR9aa+cKrEjCtIIDGHwR8u48sBnnNAWZ+h1FfPfjr9sDRtA/ZYi+N2gaNL4g0mZYDFps9yLWTc9wIHRnCyAMj7gcA5KnB71578F/+Ch1v8Xvhf8UvFh8EDSLvwPp66j/Zh1jzvtyMspwJPIXZgxYJ2t94UAfY1FeWfs0/G4/tEfB7R/Hf9jf8I/8A2hJcR/2f9q+0+X5UzxZ8zYmc7M/dGM16nQIKKKKACiiigAooooAKKKKACiiigAooooAKKKKACiiigAooooA82/aY/wCTcfir/wBinq3/AKRy1+Snwhs7/wCIlz+zt4B8YjRPCHhGS8utR0XxLDZE3l7/AKfMJLeWYyYDNNE0agAAboiQeM/tPrGk2fiDSb3TNStYr7T72F7a5tZ0DRzROpV0ZT1VlJBHoa4q8/Z/+GuoeHdG0C58C6BPoujPJJpti9hGYrNncu7RLj5CzZY46mgD8w/AvijX/Dn7RHx4GifED4f+B1m8VT+cvjiJXa6xdXWPs+Y3+7k7sY++nWvR/Beo6L4J/bQ/aJk8bT6Bpnji7t7mfwbqHjIqmnqzBzAS78BSht1yOSqOF7ivuTVP2W/hDrWqXep6h8NfDN5qF1M1xcXU+mRPJLIzFmdmK5LEnJPetj4kfA3wB8Xo7dfGXhHSvEL242wzXlupmjXk7VkGGC89AcGlYD8zfCfxI8R+JPhV+0h4eg0DwLb+FNN0SWW91zwRprwW93ftcRhFErEGRdpuMYXb8vynbjPO6zHHpHhP9kPX/HcDXnwit7eSK6hZDLClwNQlecyIAcq0YgO0g7ljcAHkV+rum/B7wPovgm58H2HhLR7PwvcpsuNJgso1t5gcZ3oBhycDJbJOOalk+FPg2bwOngyTwtpEvhONPLTRZLONrVRuLcRkYHJJyOhNFgPz4/aO8ReA/iP+158B4vghJpmoeK7bUI5dT1Hw2E+z/Z1liZA7xjaxSJbgtzwhwewHl+k/DvxrdfHj9oj4p/Dm6kHjD4eeNLm+j09QSt7aSXd79ojKggsdsY+UH5lLgc4r9Rfhr8Bfh78HWuH8GeENK8PzXGRLcWkA851JB2GQ5bbkA7c446VteGfhz4X8F6treqaDoGn6RqOtz/adTurO3WOS8l3M2+VgMs2Xc5P940WA/I7wb4qXx1+y7+1/4lWA2g1nWtI1EQFsmLztSkk2k9yN2Pwr6y/4J2+KtZ1OPTtM1Hx94C8QWUHhiE2uh+H4VXVrJVMK/wClMIlJ2ghGyx+cj619R2vwB+G1nouu6PB4F0CDStdkjl1OyjsI1hvGRy6GRQMMVbJGehqbwL8C/h58MdXm1Twl4L0Pw5qM0BtpLrTbGOCR4iysULKB8u5FOPUCiwHxD+318SLXxX+1B8M/AUuh6t4w0Hwpt1/W9F8O2n2u6ndiGWJo842hETPT5bg+1fO1n4wuIf2R/jb8KZbLU9Nbw/rdlr2m6XrMDRX0Gny3MaOJEP3dha3Y+85PIr9e9O+GvhXSPGmo+LrLw9ptr4o1GLyLvWIrZVup4xs+R5MbiP3acE/wL6VXufhJ4KvvE+p+I7nwpo9xrup2psb7UJrKN5rq3KqpikYj502og2nIwoosB+Yf7SvxN8K/Ez9mn9mDwf4Y16y1rxLbR6fa3WmWkoea1ljtYbdklQcoxkOACPmxkZFetftNeAfC8P8AwUN+CGnx+HNJjsNUgM1/arYxCK7kM1wWeVNuHYkDJYE8V9d+Dv2WPhJ8P/E3/CQeH/h9oemayr747qO1DNC2fvRBsiM+6AGuv1j4a+FfEHizS/FGp+HdOv8AxHpa7bHVLi2V7i2GScI5GV5ZunqaLAfnzYy+CfhX/wAFJvFp+LVtp2laLJpUa+FLjVIkTTbVAkKw7ARsjVY0mjB4VWVh1Oa5HT7nRvF37U37QmvfCdbdPh9F4F1VNUuLCHy7OaQ2O0+WAAuWuFLAjhgkjDINfpT8Rvg/4K+Lumx2HjPwxpviO3iJMP26AO8JPUxv95CcD7pGcU7wv8I/Bfgnwjc+F9B8LaXpXh+7jeK50+1tUWO4V1KsJBj59ykglskg0WA/HzwHoPjP4JfszD4q+G3k1Dwd4003UvC3ijTSTtgkd5oba5PPQF1w2OCCpP72tvxBbNa/sv8A7JeteI4Jrv4ZWWt6kNbhjUsvOrOzBlHUtAkwX6OO9frbpvwr8HaP4Jm8HWXhjSrXwpMskcmjR2qC1dXOXBjxtIJJJ460tn8L/B+n+Bx4Nt/DGkx+EwrIND+xxmz2s5kYeURtwXYt06knrRYD85v21PEnw++JnxM+C2m/AWfSL/4irfobW+8MrGsVtFujMCysgCgo6ltp/wBWqvu25ry/4heJvEGk/tMfFr4++Hc3C+A/GtpZSpn5JraQ3Fqw3ejC3SPjtPX6nfDj9nn4bfCO+nvvB/grSNCvpsh7u3twZtp6qJGywX/ZBx7Vaj+Bfw8i0PW9FTwXoa6Trk63Op2YsY/KvJQwcPKuPnYMM5PeiwH5d/sp61cfsw/tA6R4r8dXDmTxf4BvvE08jkFnWQzXSY9XdLQfL/efFeUS+JdT/wCFer8TpfB3iY/ED/hNV8VHxlJprnSXt9w2xGbPUXPPAxyV+n7K+J/gD8N/Gj6c+veB9B1d9OtFsLM3dhG/kW65CwpkcIAT8o45rd/4Vz4WPgn/AIQ4+HtNPhTyPs39jG2T7L5Wc7PLxtxnnp1osB5x8YfF1l8QP2N/HXibTjmw1jwJqF/D824hZLCR8EjuM4PuDX5j6p40+Ecn/BPPQfDUy6Vd/Fv7fK9otvaBr63U37M5klC/KrQ8bWbnK4HHH7A6f8PfDWk+C28IWehWNt4Xe3ktG0eOBRbGGTd5kfl4xtbc2Rjnca5nwz+zj8K/BmqRalofw58L6ZqMLB4ry30mBZomB4ZH25U/QjoKYH5i/Fh/FHg/9pL4Hi91/RPCniqy+HunRXGqeL0D2VtKLW6V1uAUb5jynKn52X61+l/wv1qy1T9nzTtQ1/xHoWqWDaVKdS13QnEGnOqh1mljYBQiDDZOBjBrU8b/AAF+HPxJ1hdW8VeCNC8Q6msKwLd6lYxzSCNSSq7mHQFjge5rpfD/AIP0Lwn4bg8PaNpFnpuhQI0UWm20KpbojEllCAYwSzEj3NAH5TfC3x5cfsv+LPhxZ/Dv4i+F/in4A8UeIFkTRZrBF1WwkkZIHkdCPMgl8piitvwcN8mDzw/xQ8VW37QXin48+OJ/BvirxRLqE0dj4Y1vQ9Naew0+G2kQlp2z8rNBHDnHIEjnvX6r+H/2XfhJ4V8SXev6R8PNAsdWuVZXuIrNfkDgqwjX7sWQSDsC5BI712Hg34d+GPh5ob6L4Z0DT9B0h5Glay0+3WGFmYAMxVRgkgDP0FKwH5ZfG74za38WNJ/ZN8YaDa2fiHxjBFdQNp92hkjudQt5bdDHIgIP7xkDbQRxIvrXAtpenal+xT8UPHMeqWh13xL4zsTqegWVsYItKaN7p0RVJ+44uGIwMALt5KtX606P+zr8MPD8+lz6b4B8P2EulXTXtg9vp8aG2nbZukjwPlY+XHyP7i+lR3X7NvwsvP7VE/w/8PSrq0wub9W0+MrdShmcPIMYZgzMQT03H1NFgPzi+NuvfDz4ieOP2ctK+DkOnXvxFs5rI6ldaDZbdjKLcr5rqu1yhSRicnYFbJFZ1vpmsaxrf7dNroMc82oteXDGO3BMjQrq8jTjAGSDEsnA7Zr9Q/BPwY8A/De4Nx4V8FaB4duihRrnTNNhgmZSckF1XcR7E9qt+G/hd4R8H69rOt6H4b0zStX1mRpdRvrS1SOa7dnLs0jAZYlmZue5osB+Y2t/ErwZoP7GPw7bwUPhZfLp9qZfE2g+K7cz6nc6krR7WihUb2LP5uWY7dhXnbmqfxR8I6x+0x8Uv2c9C8aWlv4Y1LxN4RnXydNtfs8NovmXjWhSLPChFgbZnpkcV+jDfsp/B1vFP/CRH4a+Gzq+/wAzzv7Pj2b/AO/5eNm7PO7bnPPWux1L4b+Fta8WaX4nvvD+nXfiLSozFY6pNbI1xbKc5WNyMqPmbp/eNFgPyk8J+OPGk37YPwS8H/EyJrfxP4BvTo1zfzscXNurM8UxdsbhsP3/AOJQrdSa4Hxz4p/4Xj/wu/x/L4K8VazqmsatBc6Brumaa0tlpUFq5LieYHhvs3lrwONoJ68fsR4s+CvgHx1rya14i8HaLrOsLAbVb+9so5JhEQwKbyM7cOwxn+I1peG/hz4W8H+FZPDWieH9N0nw/IJA+l2lskduwk4cFAMHcDg+tFgOS/Zj+K0fxs+A/g3xgJfOur6xRL1iu0/aoz5U/HYeYjkeoINepVz/AIL8B+Hfhzoo0fwvotloGlLI0os9PgWGIO33m2jjJwK6CmAUUUUAFFFFABRRRQAUUUUAFFFFABRRRQAUUUUAFFFFABRRRQA2vxI+OX/JavH/AP2H7/8A9KHr9tzX5JfF79mr4pa18WPGmoWHgXWrqyu9avJ4J47clZI2ndlYH0II/Ovq+H6tOlVm6kradTzsZFyirI+fqK9V/wCGV/i5/wBE91z/AMBTR/wyv8XP+ie65/4CmvufrmH/AOfi+9Hlezn/ACnlVFeq/wDDK/xc/wCie65/4Cmj/hlf4uf9E91z/wABTR9cw/8Az8X3oPZz/lPKqK9V/wCGV/i5/wBE91z/AMBTR/wyv8XP+ie65/4Cmj65h/8An4vvQezn/KeVUV6r/wAMr/Fz/onuuf8AgKaP+GV/i5/0T3XP/AU0fXMP/wA/F96D2c/5TzTS9UvdD1G31DTbyfT7+3cSQ3VrI0UsbdirA5BHsa+j/hj/AMFBPid4F+z22sz23jHTIyAyakpW52+izLzn3cPXnf8Awyv8XP8Aonuuf+Apo/4ZX+Ln/RPdc/8AAU1y13gMSrVXF/NGkPaw+FM+s4f21fgX8XI4f+Fj+BPsl/GuwTXlhHqCRqT0WUDzB6kBB+NWF+G/7Hvj6E3Wna7pujl+SP7Xms2/793DDH4LXyH/AMMrfFz/AKJ7rn/gKaT/AIZW+Ln/AET3Xf8AwFNfO1snyuo7wqpfNDlFVP4tJP5H1w37Kf7MU3zJ8SYIx6L4ms/6rT1/Zi/Zb0/BuPiFazgDJEnia25/75xXyN/wyv8AFz/onuu/+Apo/wCGV/i5/wBE913/AMBTXH/YOAv/AB1+H+Zn9XobqgvuPriWH9jX4ay7nk07W7peQFe71INj2G6OvoP9mvx98PPiB4R1O4+G2hpoWi2l+1vLFHYR2iyzeWjFwqdflZRk4PFfmF/wyt8XP+ie67/4Cmvvf/gnz8PfEnw4+FviCw8T6LeaHezay08cN5GUZozBCoYD0ypH4GscdluBwmHc6FTml6r9DtwsVGaUaaj6I+pa5/x7qF3pPgvXL2w1HT9IvLezllivtVBNrAyqSHlwR8gxknPArf8ASuC+PWlXmufBPx5p2n2st7fXWiXkMFvAhd5ZGhcKqqBkkkgCvnKaTnFPuevLYh1D41+DvA+m6XD4v8aaBY6tNZQ3En+krEswZcebEhYt5bMGxyeB14zXXTeJNOTw3Jr8d5bzaQtob5bxZQYWhCF9+/pt287umOa8V+G/ge+g+NEGp6lokyWi+AdN00XNzb/IJRLIZYckY3Abcr9K6X9nXw/qPh/9nfw3pGqWFxYahb2U0T2dzGVkT95JtUqenGPwIrqqU6cVdPXT8TOMm3Y8tk/aM8PeJvFXwV8b32uWWgaNdWOrf2jC2oBoba48m3IhkbjLqXHBUH5unNe/3XxE8H33gKXxLN4h01/CU0TK+qG6UW5UtsI35wDuyuM5zx1rwz4bfD3WLO5/Zxa/0C6iGiaHfpfma2I+xTtbwqgkyPkckMBn0NcXr3wr8WSeFNSuk0jWorTSfihqet/ZNNtY3u2smLiK4tYZkKS7WcMF2nIyV5rsnToVJRina3n5sxUpxT/roj6h+FOveC9Y8H2Vp4D1Sx1LQNLiSxhWxuvPECooCxsxJbIUD7xya8/+LXxwuPh38dvh9oRVzoN/bTjWJAhZbcTSww2kzEfdHnApuPAEhqr+zr4euP8AhNPGniZ08WSwalDaW66n4ptYLGS+aPzcstskMbqEDBfMkGWDccLkv8UfDBvit8WviPa6xptzbaLL4WstEtb+WIhJJXlmnaSJj94xN5J4PDKKwUKVOtLmd1b8/wBVc0vJwVtyz+0P8a5vhz4h8BaBpxkFzqusWkupyxqCLXTRcxRSO5zlQ8ksSDjkFxXovjb4reD/AIb/AGUeKPEmm6GbrPkLe3CxtJjqVUnJAyOegzXzR/wqvxt4y+A3xL1/xfYy3vxB1Kzj0y1tYI2eQRac4CeXxuzNPHJN8vDb0I7VsfFjw/r2l/Gw+L5j4wtNI1Pw9b2MN74U0mHUJopUeRpLeWKSGV0Db1IYKASSGPHGvsKMuWDlqr389v8AP8COeS1sfQevfEzwp4Z8M2viLVvEemWGhXQU2+oTXKCGbcNy7GzhsgEjGcgGvCrH4nHXvHHxi17wb4x0JLODR9Els9W1SczaZbkvciQvtYbSQMdcg7cg4xWJ4b8B6j8MdN+FHiW78Ha9qeh6K2qi50mVI7zUdMe7mDxXQhgUKcAMCiKTGJcAEqax/FHhnXfG2nftF6ppPgLWtHg8RaXpaabBc2DQz6jJGZlkkEWMhunykBgCpYAnFXTo0ocyvfz0t8S/TUUpSdv66HreteKPAXxf8eeKPAHjC30uWbwnFb38V1/aDQTbmjLTyIVKvCIsKGYOeHGcV0nwU174Vx2dz4e+GuraNcx27vc3Nrp94J5XYkBpnYsXkJO0GQk5+UZ6V5l8U/hb4l8ZXHx/tNL02ZZtZ0/Rl0+Rh5a3hhV2mijcjaSQNnPGXGeKrfCPw/ea/wDF7wxrTQfECdNE024jkuPE+m2mmQWnmIqC1CJbo0/I3fIxRdikE5qJU6cqTtKySWl9L2T/ABY+aSkro9nsfj98ONRstRvLXxtoc9lpxiF3dJeoYofMOIwz52/MQQOeoxTr/wCPPw80nw/puu3njLR7bSNSLiyupbpVW42MVfYM5ba3BwOO9eLaD8N9Wj/ZO+Gvh6bw7cpqMOq6TJf6c1qwlRF1BXlaRMZAC7mbI6ZNdd40W4+Hvx9XxlqHhbU/EOhX2hR6XbXujWMl7Ppk6TSSOphjBYJMHX5wDygBwOaydGjdpN7vqtbf5lc0t2ekf8Li8DN4fk10eLtFOiR3C2j6iL6PyFmKhhGX3bdxDA4z0NS+Gfit4P8AGWh32saJ4l0vUdKsATd3kNyhjtwF3EyEn5BgZyccV8w6L8P9b1jwjcg+BtR0S1vvixZ6uNHntAGjsC8BeVlXKhMBi2DgfMO1dJ8WvhX4p8YS/tBWOjadcxya3ZaGbCQKI0vWhDNNHG7fKSVXYcnHzDPWj6vR5uXmt93dL9fwD2krXse8eC/i14M+I093B4Y8TaZrs9qMzRWNysjIM43YB+7nv0rNh+P3w3uNYn0qPxxoL6jDIInt/t8e7eXCBRzydzBcDJya8E8JeB9W8e+Mre6s38fx3Vn4fv7FNU8U6fa6XBYyTxeWkAWO3SSba2G+QlE2KQSTVPUvtmp/BfwZ8P7f4Ua9b+ItBvtLF07aWVtbJobmHzrqKcfLL5mH/wBWScO7NgBqv6rS5rKV9u2gvaStsfRviT45/D7wjrLaTrfjPRdM1NJBE9pc3qJJGxVWG9Sfl4ZTzjgiu5VgwDA5B5BFfOes/Di8utM/aSuP7Bnlv9eRobEm3Ja8RNLiWMR8ZbEpcDH8Wa9y8FW89r4P0KG5R47iOwgSVJAQysI1BBz3BrjrU6cUuR/1ZM1jJt6m7RRRXMaBRRRQAUUUUAFFFFABRRRQAUUUUAFFFFABRRRQAUUUUAFFFFABRRRQAUUUUAfEX/BXL/k23w7/ANjXa/8ApJeVg/sk/tVfEOPwn8LvAy/ArxA/h3yLLTP+EsDz/ZvIO1DdY+zbdm35vv49+9dZ/wAFWPD+q+Jf2d9AtdI0y81W5XxRbyNDZQPM4UWt2CxVQSACQM+4rj/2X/2y9a0Dw98M/hhd/B3xTEYUsdDl1mVJEhTLLEZmUxcKM7j83TvQPocT/wA5jpP+u6/+mMVb/wCczn+f+hdpn7SvhnxX+zx+3hYfHIeFdS8WeELwJMzaVEzGFhZfZJInbBCuNvmDOAwYDOQcS/sz6H4s/aH/AG9NS+O0nhDVPC3hK2jd431KMoJG+wiyjjUkDexXMjbMhcYJ5XIM8kh+NzfAD/goF8UvFi+HL3xSY73U7f7BYvtf55Ad5O04UbeTjjNel/8ABNXT7bx58WvjB8T31KztL69t7pB4fjkLTxLdXHntI2QPkUxqgYZyWOcYGdr9nnwlrth/wUz+I2rXOi6jb6VNJqvl30trIsD7pE27XI2nIHrVb9ivwPrWj/t0fGeW70TUNM0q6h1mK3uJrN4oHDajEVCMV2kbeRg9BxQBgf8ABKMf8UX8fT/1D9P/APRd/WF+wb/yaX+1P/2L03/pBeVg/Avxl4z/AGG7/wCLXhDxH8N9c1O/8QW0dnZXFtA/kNJCLhY3V9uJIn8/OVOflx649e/ZB+B3i/wD+xX8eL7XdDv9MvvE+h3y6fptxAy3MkcdjOqv5ZG4b2kIUEZO0HGCCQO589fAX9pVvBf7Knj/AOEen+C9W8Sa34qu7vyLu0TfDCs9rBCRtALM6iNmAA5ytesah8Jdf+Ef/BLPxPa+JbG40vU9Y8QQasdPvI2jmt0ae2iVXUjKkiDdg/3xmvf/APglN4d1Xw3+zz4httX0y80q5fxTcSLDe27wuVNpaAMFYAkZBGcdj6V2n/BRzRdQ179k/wATWWmWNzqV491Ylbe0haWRgLmMkhVBOABQF9Tw79jP9qL4gaT4C+GPgW3+B+v3/h0yQ6efF0bzfZRDJcENcYFuV2oGJPz/AMJ5FW/+CpWrf8JZr3wd+F9vJuuNa1j7TNGp5XcyW8Jx7mWb/vk1nfsr/tja78PfAvw/+GV38HPFUsls8WmSasUeOIeZMQZCph4Vd+evY1g/tI/C3V/2pf8AgoNp/hXUbDW9J8JaXYpp412ytmCgR28l0XWRlKAmWTy8/wCyO9AdTq/2Hb7/AIVd+2Z8evhgbNLK0vLmXU7KOMBUjjiuCY0VR0DRXakY6BBXzv8AtUeDZfGf7U/7R6W1v9outN0KPVIxjJVYW05pXH0i8z9fWvSvDXwE1b9kn9vzwDBoK+IPEnhrUYY459VuoDL8tyJbdllkRQoCOqvzjAC54ru/Dfwz1TxT/wAFDfjja3el3tvomueF7rTV1GW2cW7+bb2kZAfG0nluh/hNAeZ5J8PfHcfxF/an/ZK1dAVePwdZ6fMG6+ZbTajbu3/AmiLf8Cr9Vtc/5Aeof9e8n/oJr8aP2QPBfjmy/ak+FUet+GNZsbPQ7mSzE09hKscSE3MpDORgfPK/fuK/Z68txeWc1uxKrMjRkjqMjH9aBM/Nn/glH/yS340/7tv/AOiLiuI/4J5/8m7ftS/9i6v/AKR39VPgX488ZfsK/wDC0fA3ib4a67rF/rQWLT7uyhb7PJIiTIrhtpDxuJFO5TkYIIz09Z/Yz+APir4a/sg/G3VfEGj3um6p4q0a6Sz0q4hZbkxRWc4RjHjcC7zOApGflBxyKBnyj+zrcN8MfGnwI+IrAJZ3Hia60e4l/uRhoFkJPr5d6x5/unHSvZf2P/8Ak2r9rn/sGSf+k95XMp8HPFmo/wDBPSyurbw/qUWu6B47kvjatZyC5+zyQRxF0TbuP7wxdB/CfSu2/Y78J+Jbf9mP9qFNS8P6lY3+paQTBbTWUsbTO1td5WNWXLcsOBnqO9Azmfg3/wAoufjT/wBjFB/6Hp9eleAo1k/4JDeJAyhhm4bkdxqKkH8x+lQfss/BDxP48/4J/fF3wX/Zd3pmu6hq0lxZWt9A0DTvFFaSog3gcO0WzceMn2ryPS/jN4w8Pfsh6v8As9yfDDxMvia6vWRbn7HKNsLXKTsDFs3b9ylMAYwwPsQD0df+UPp/7CP/ALlq8m8PfZfhT4g8YaOqNZ2fjL4N29xbR5IWSd9KtrmR/qXguefUnFfS3j/4MeJvh7/wS1h8HXmk3c3ibzILu4023jM00bS6iJtm1ATlUZcgZwQ1eMftkfC3xPD8Pf2dfEGjeH9Tu7+T4f2+i3y2tlJI8Oy1jBSQBcqSLmQfMB0PoaBH2f8A8E0v+TPfB3/Xxf8A/pZNX1HXzN/wTp0fUNB/ZL8I2Wp2Nzp15HPfF7e7haKRc3cpGVYZGQQa+maBPcKKKKBBRRRQAUUUUAFFFFABRRRQAUUUUAFFFFABRRRQAlfF1r/wVP8Ahx5xm1Hwh4007RFvjpz62bCKW0ScclWZZeoX5tqgtjnaa+0q/CHRV1yP4dlfEWp38XwSv/HklvrlvpMcX2iG6SKNll3MhbmJmwudv7lsjOKAP0y+I3/BQrwn4B+KWq+BbPwb4s8YanYQW90Z/DltFdRSwzQRTpImJN23bOg3EYya3vi/+3F4O+EFj4SgutF17WPFviewg1Cy8K6dahr6NJQCqyqT8rZ3LtG45VsCvgL40eKPDHgz9t7xpd2HxD1z4e+Gf7D0uDTta8Iq1zLLD/Z1gYogRIpMbIobduOdi9c16nqmvWn7P/7YWh/F3xhcahqPgLxp4RtYtK8Yz2ck0llK1jbxedIoBIlPlElVydtwTzzSuB9XfBX9trwj8ZbXxZbpomu+G/EnhizlvtS0HVrXy5ljjB3bWzjIOBtfacnpjmqvhb9vX4b658B9Q+K+orqXh/QLXUm0lLS9jja7urlURwkSI5DEh/7wxtYnAGa+Tvgb42+I/wAQ/it41XSPijrnxJ+GGk+HtQn1XXbzRhptveztZSRxRbTliysyMu5gcRNxgDPi3hPwBr3iD9ifwz4s0rR5PEWleE/H13eatpcSljJbtb2nzsuOUBQqSBwJc/dBILgfengH/gpF4G8UeLtI0PxJ4Y8S/D+PXNjaRqfiC1WK1u0c4Ry4b5QxIwwynPLCu0g/bb8Bj9pC8+DN/Df6Tr8MwtYdQvBEtncTsiukStv3BmDbVyoywx1IB+Qv2tv2ivDH7b3hv4f/AA6+E+ianrPiu41KK+dpbIw/2YvlujRs/YZdWZlOwCMcmszxB+zzF+0R+2t8fvDK3h07X7DSotQ0bUVZlEF7ELMISRztYMynHTdnqBRqB9ra/wDtj+F/DvxG+Jng2fRtYkv/AAFoUmv388axeVPCkcUhSIl8lyJlHzADIPPSsf4CftyaJ+0F4t0zRtG8A+MtNs9QSZ4tb1CxQWH7tWLAyq7DJKFRjvxXwT8LPE/ivxd47/aXvvHNq1p4vh+GeoWOpxyLtczW8dtAzsM/ebywxxxljjivRv8Agmd460r/AISjwf4b/wCFn+K5tU+zah/xQz27f2PDzNJuWTzMZK/vPufeYj3ouB+hXxx+MejfAT4Y6x431+K4uNO03yw1vabDNKzyLGqoGYDOWB5PQE1538P/ANs7wh8RPgd4y+Jljper2tl4UadNR0i6SNb5WijVyAu/b8wbjLDlWHavn/8A4KXeIdX8eePvhV8G/Deiv4k1O7uj4gudJjnWE3SRiREjDsQqgot1knpgda8WsdV8baB8WPj74E13wPN4O1T4p+F73VrHw0LlL2RrxI5ZVEUkYwwfF3hQM52rzjlgfder/tleFtH/AGZtO+Nsui6w/h2+dUSwRIvtYJnaEEjfs+8hP3umK808bf8ABTvwR4E1ezsb7wP4xkN5a211bTRW0HlziaCOZQhMo3FRMqnHfPWvjjxB+0d4W8RfsB+GfgrYQ6lcfEOHUltpdMWzY7Qt1JMHDYw27cqBR827PGME+u/tw6FeeF7f9jjRtRi8nUNOVbS4iJBKSRjS0dfwINK4H0j4s/4KDeA/B/gHwlrl3oviCTX/ABQrvp3hGK2Q6nhZnhDSJvwgZ0O3kluwODjb+A/7bXg34365qnhptM1jwh4102GSe48Pa7B5U7InLeWe5AIJVtrck4wCa+ev2jNRl/Zw/b88OfGXxhpl/qHw+1DThYx6law+cNPl8hoWXGeCCd5HdZHKhiCKx9K8TQftbft5aP8AET4d6Vdx+DPCOjSQaj4imtmgS7fyrgDGQDubz1QK3zbUYkADFGoH1H+zj+2x4E/aXh1+PQINQ0vVNGi+0T6XqixrNJBj/Wx7HZWUN8p5yCRn7wzn+C/29fhv4q+Bes/Fa+XUfDnh/TNUbSPs+oLGbq6uBFFIEhRHbeWWUYGf4GJwoJr8/P2fPg94jsv2dE+O3w7Mv/CZ+D9fvYdSsY2ONR0vyIGkjIzj5FeTIAyVdv4kSsDwT8OfEXjD9g9dc0TTZ9cs/DXxFuL/AFPTYF3Frc6faKZCvUhSApwDgSE9ASDUD728Ef8ABSzwH4g8UaRpfiPwx4m8BWGuEHSda161WOzukYgK5cN8qkkDeNyDPLAV6X44/a88G+Af2hvDXwh1G3vm1zXI4Wjvo1j+ywvMzrHE5Lbt7FF6Kf8AWL74+MP2tv2l/Cn7aXw/8E/Df4VeHNT13xhfajDd/Z5LHyjpaqjo0Zf7vO8ZZT5YVSSwrzz40eB9S8X/AB2+O3iuxu59Q1j4ZWGkXNrcxklfPtDaQysRjoFiuHI45Umi4H6H+F/2wvBni/8AaP1n4NafbX767pay+ZqBEf2SSSJVaSJSH3blLMp+XrG34818SP2/Ph/8M/jlF8MdQ0/WLnUhd2djc6pbRxGztZbgKVDszhsKrhmwp6N1Ir4P+GN3N8EfjB8Dfjj4wuWsn8cz6zq2ryOCAsbvIm/b/dKTLIAB3FYEfhr4lfGT4N/Ffx0vwsn1218V6sfEJ8Yf2jFF/Zy2bys6wwH5nUK88fynpwMlaLgftLc3AtreWZgWWNS5A9hn+lfFui/8FXPhlfwxXl/4T8a6Vo8k/wBmGrSafDJbLJgEqzLN1AIO1Qxwele4/s0/FhPjZ+zR4X8VmWSW9n0s2980uNxuoQYpmPszozD1DDgZr8wfgn+0d4Z8L/sZ+OfhC3h3UPFPjPxPqNwbGxt7XzYYxJFAiTlgdxdGjLKqqTuVM8HIYH6H/Gf9u3wX8H9U8IWcOi654yHirT11PS5vDsUcwmiY4XCs6sWOM4Apv/Dc/h23s/hzLqXgzxXo0/jjWJNGsrTUbWKGa3kSSGPfKrScITOpBXJwp9q/PX4zeDdV+Bbfs26R4v1vUvB+o6dok11d6hpSmS80wS308wCDcMyIsgUgHGQR2rtfjb8UNEt/CH7M/jAeMvEPxA0jR/FOoXVzrWtwFL+VYbizkdAjOfuqNoy3YdKVwP0H+PH7UHh79n/xV4A0LWtL1PULnxleSWVnJYLGUhdXgQmTc4OM3C/dB+61dR8b/jJofwD+GereNvES3Eum6eIwYLRQ00zu6oiICQCSzDqeACe1fm/+2f8AtU+DPjZqvwG8feHodUj0PQfEWoR3a3tukcxMLaXM+xQ5B+Rx1IycjitX9rH9qXTv2zovhz8PvhfpOqa+LzWJbzUdCuAlpdXPkRhkQSbmVEZGuDuJ48sHHAyXA+6f2bP2mPDv7TnhXVdb0Cw1HSRpl+2n3Nlqqos6OEVw2EZvlO4gZPVWHasr9oz9rDQ/2e9S8P6G2g6v4v8AFuvlv7P0LRIg80iqQCx9ATwMAk4PHBNfLH7K/i7xN8Lf25fFWgeM/Bknw7X4mWR1O00JLuO6ijuIy7iTzEOMNsu+wILKMYwa6v8A4KBzfCK++J3gyz8ceJPFHw88U2mmz3WmeMNGtJJbeH5/kicIu923BiPKIK5+YjcKYH0PB+1Fodv+z3qfxb1vQNd8M6Vp6yibS9WtlivTLHL5Plqm48tL8g3FeeuBWZ8Cf2yPCPx/8B+MfE+iabqunp4WDPfWGoJGs5QRNIrKFcj5tjqMkcoa/OXxN8bPif8AGb9m7wH8LtVudU8V+I/E3iaSSyW4Aiur/TYEiWANIw+ZGnaY+a5PNu244Wu/8O+LPE3wf/aY8Z23izwC3wu0v4j+Erq0g0KK+jurdZoLRlilDpwSzROuDyDOc8HJVwPo3wn/AMFRvhrr97o41Lwx4u8N6Vq119ktdb1Gyh+w+YCA4aRZTwu5d20HGecVP4p/4KbeAvCHjjxX4cu/BvjK7HhnUbjTtRv9Ps4JoY2ileIuSZhhGZDgtj6dq/PD4V29xPoPwksPihqF2PgVf+IbhlFksKrb3isqSiVyu7YQ0ZbJ+4z7PmU17V8KP2lvCH7O/wC05+0te+J7K91ldb1rULaysdPgWb7Uwv7glGJIUKQw5PbPB6UXA+2fHX7d3w58H/A3RfitYrqPiTw3qmqLpCxadGi3EFwYpZGWVJGXaQIjkZ/iUjIOaseC/wBtbwt4g+H/AIu8Z+IvDfibwDofhsQGaTxJYeS9yZSwRYFVm3ncoGOxdfw/Nrxh8L/Evw6/4J3aZdeI7W60z+3fiHDf2VhdIUZYf7NuUEpU8guVPBHIRT3r0Dxro95+0J+yn4wTwR8R/GHxYufC2s6fq99aeIbSRJoYPIuYituu99+N5cjjiMnkgUrgfUfhv/gpx4J1TXtHi1bwT4y8N+Htbn8jS/EF9YBre5O4LkBGJIBIz5e8gnGK9E8Vftu+A/BH7RMHwh1yDUNP1SZoI11iVYhYh5olkjVm37xuLKuduMkZ45r4r+N/7VFx8RbHwVN8EfiHrmmeIHtbPTrf4X6X4dZvsVwisruty3y5UMIwI1bgDoCcM8XfAGb43ftr618PfF+pyS+IW8DWQk1jgsNSisLX9+cDkGRW3YHKs2MHmnqB9/Q/tK6BN+0jN8GBpmpf8JBFp/8AaRv9sf2Xy9gfGd+7dhh/Dj3rhof2+Ph/L+0Q3wjay1WDU11RtG/tiRIhYm7CnEW7zN2TIPLHy8sce9fCPwb+K3i/4U/tT+KPEHxPieTxT4K8IXtlceeSrXjW8Spb5Yj5vMBiAk/i3Buc5riW8K/FDTv2Z7Txmfh3cpbQeJV8Zx+PzfxNL8+2IKYP9ZsMgV9xPXJ6c0XA/byiuR+E3xAs/ip8M/DHi+xeNrfWtPhvNsTbljdlBePPqj7lPoVIrrqYBRRRQAUUUUAFFFFABRRRQAUUUUAFFFFABRRRQAUUUUAFJtHWlooAKKKKACiiigAooooAKKKKACkpaKACiiigAooooAKSlooAKTFLRQAm0UbRS0UAJijbS0UAJtoxS0UAJtFG0UtFACbRRgdKWigBMUbRS0UAJtFGBS0UAJtFG2looAaFA6Uu0UtFACbaKWigAooooAKKKKACiiigAooooAKKKKACiiigAooooAKKKKACiiigAooooAKKKKACiiigApKWigApMClooAKSlooASilooAKKKKACiiigBKKWigBKWiigBKKWigBKMUtFABSbRS0UAJS0UUAFFFFABRRRQAUUUUAFFFFABRRRQAUUUUAFFFFABRRRQAUUUUAFFFFACVXvbG31K1ktru3iubeQYeGZA6MPQg8EVZooAq2On2umWsdtZ20VpbxjCwwIERfoo4FWqKKAKFhoun6TJcSWNhbWb3Db5mt4VQytz8zEDk8nr6mr1LRQAUUUUAFJtFLRQBmx+HdKh1R9TTTLNNRfhrxYEEx4xy+M9B61pUUUAQXVpDfW8lvcQx3EEi7XjlUMrA9QQeCKjsNNtdJtY7WytobO2T7sMEaoi5OeFHHWrdFACUtFFAFCx0TT9MuLiaysLa0muW3zyQQqjSnJOWIHJyT19TV6looAKKKKACkxS0UAJS0UUAFJilooAKo6no9jrVt9n1Cyt7+3zu8q5iWRMjocMDzyavUUARxxrFGqIoVFGFUDgDsBT6WigAooooAKKKKAKFroenWN9cXlvp9rBeT/AOtuIoVWST/eYDJ/Gr1LRQAlL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SUUAFJzWN4i8XaP4Rs/tOrX8NlGenmN8zewA5J+grxzxL+1JbQyNFoWlPcjkfaLxti5zxhBkkfUj6Vy1cTSo/HI4MRj8Phf4s7P8T3yjI9a+RNQ/aF8a3sjNFqEFkp6Jb2yED/vvcaxJPi54ymfcfEN5uzn5SFGcegHSvOlmtFbJniS4iwqdlFv7j7WHrS18a2fxy8b2KhV1x5VHOJoY3/Urn9a67Q/2otas2VNV0211CPgF4CYX9yeoJ/AVpDM6Et7o0p8QYSbtK6+X+R9OUlcF4P+NXhfxk0cEF4bK9Y7VtbwCNmPYKc4Y+wJNd6Pm6V6dOpCorwdz36NanXjzU5XQ6iiitDc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RjgUANYgda8X+K3x/g8OyTaV4eMd7qK/LLdH5ooD6D+836A+pyKzPjx8YnsGl8NaHOVuCNt5dRkgx5/5ZqfX1PYcdc4+d6+fx2PcH7Klv3Pi82zl026GGevV/5FvVdYvtdvpLzUbqS9un6yTNk/Qeg9hxVSiivm3Jyd27s+ElJyblJ3YUVow+H7240G51iKPfZW8yQysOqswOCeOnGOvcVd8M+ELrxLpevXsBwulWouWGM7vm+7nP90Of+A1ShKTSS3NI0ZzailvqYNFafhnw3f8AizVY9P09A07KzlmyFRQMktweP8RWWDU2dr2I5ZKPM1oLXqPw3+PGreD5IrPU2fVNHGF2ucywr/sHuB/dPpwRXl1Fa0q06MuaDN8PiquFmp0nZn3l4f8AEFh4n0yDUNNuUurWYZV0P6EdiPQ1p18V/DP4lX3w51pZ4i0+nTMBdWueHXpkejCvsTR9YtNf0231CxnW4tLhN8ci9CD7dj7H0r6/CYuOJj5n6blmZQx9PtJbo0aKKK9A9oKKKKACiiigBOtH1oJqlqWsWOkw+be3kFpH/fnlVB+ZNJtLclyUVdsuf56UtcuPiZ4TJx/wkmldf+fyP/4qtzT9XsdUi8yzu4LqP+9DIHH6GpjOMtEyI1qcnaMky7RSUtWahRRRQAUUUUAFFFFABRRRQAUUUUAFFFFABRRRQAUUUUAFFFFABRRRQAUUUUAJRuoqOS4ihx5kiJnpuYDNAm0tyWikBz05paBhRRRQAUUUUAFFFFABRRRQAUUUUAFFFFACd6SlNYXjLxPF4N8N3usTQvcRWoUtHHjccsF/rUykoq76ETmqcXOWyNyivJvB/wC0Fp3jDxJZaPBpd1BLdMyiSRlKjClucH2r1ms6VaFZc0HdGOHxNLFR56MrodRRRWx0hRRRQA2lqvfXAsrSa4K7liRnIHU4BNeMRftS6TNJHGNFvQWYL99O5+tc9SvTpWU3a5x18XQwzSqytc9wopFO5QaWug7AooooAKKKKACiiigAooooAKKKKAEahaia7hUkNKikdQWANOjnjlzsdXx12nNK6J5le1ySiiimUFFFNd1jUszBR6k0ALRUP2yD/ntH/wB9ipqBJp7C0UUx5FjXLsFHqxxQMfRVf7Zb/wDPaP8A77FH2y3/AOe0f/fYqeZE80e5Yoqv9st/+e0f/fYoF1CzACWMk9AGFHMg5o9yxRRRVFCc0VHJcRxrl5FQf7RAqlN4h0y3OJNQtUPX5plH9alyS3ZDnFbs0PxpfrWZB4l0q5x5Wp2kmemydT/WtCOZJFyjqw9Qc0Jp7MFOMtmSUUlLVFhRRRQAUUUUAFFFFABRRUckyQqWd1RRySxAFAD+DRwK526+IfhmykMc/iDTYpB1VruMH8s0WvxC8MXsgjg8QabLIeirdxlvyzWftIXtcw9vSvbmV/U6Oio45o5lDRurqeQykEVJWhvuIaBSMwUZJAHfNNinjmXdHIsi+qkGgV1exJRRRQMKKKKACiiigBDQKZJKkK7ndUX1Y4FKkiyKGVgwPQg5oFdXsPooooGFFFFABRRRQAUUUUAFFFFABRRRQAUUUUAFFFFABRRRQAUUUUAFFFFABRRRQAUUUUAFFFFABRRRQAUUUUAFFFFACGuD+MHj4eAfCU1xC6/2jcnybRTg/Mer49FHP1wO9d2eOtfIvx+8WHxL4+nto5fMs9MH2ZAOm/8A5aH65+U/7lefja/sKTa3Z4ubYx4PDOUfieiPN5JnnkeWR2kkdizOxJJJPJPuTTaKt6TpV1rmpQWFlGJbuZsRxs6puOCcZYgdu5r4tJyfds/KdZOy1bGQ6fd3FlPeRW0klrAQJZkUlYyem444z7961rPUtE/4Qu9srqykbW/tQltbqMAYQgBlc9wMcDHU/WpbbVPEXw4vNU05fM0y5uofIuI3AJ2nkEds4zg84BPeucFaX5Nlr1Om6paLfVO6NG18RalZ6RcaXb3kkNhcPvmgTADnGOTjJGB61QjlkiV1SRlDcMFYgH602is3Ju2pg5Sdrs0ND8Qal4bumudMvJLSZk2M0ePmX0IIOQfpV7wTqGh6VrQuddspNQto0ZooVxsMmPl3j+Jfb9D0rBoqozlFp72KhVlBp72+4s6fpt5rFxJHZ2st1IqmRlhTO1R1JxwBz3qtWtpPizVND0nVNMtLjy7PUkCTx4ByM9QexIyvpg/Qh2oeEdX0nRbTVb2zNvY3RAgkkdA0nGchc7sY74p8qavHfqU4KUbwTb6+Rj17P+zn8Qm0bWT4cvZv9Cvm3WxcgCOb0/4EPfqBx81eMVJb3EtncRTwSNFPEwdJFOCrAggg+oIFXh6zoVFOJtg8TLCVo1Y9Nz9AKKwPAniRfF3hLTNWXhriEFwOzjhx+DA/lXQe9fdxkpJSR+wwmqkVOOzFoooqywopCagvrgWtnPMekaM5/AZpbaibsrnjHxq+N8vhi4bQtBZf7TA/0i6IDCDI+6o7tyDzwPcnjwrSvDvib4k6pLNawXer3JOJLiVyQOOhdjgcds/Sse4muNc1aSaeTzbq8mLPI/d2PX9a+4vCvhuz8K6HaaZYRCOCCMLkDlm7sfUk818zTjPMasnOVoo+BoQqZ5iJyqStCPQ+XW/Z38bJDuFjbsf7guUz+vFczceEPFfg7V7bzLG+0u8aVYYZ48qC7cALIpxk56A+tfcFMaNJBhlVhnPIHY12yyuno4SaPVlw/QVnSm00VdHtZbHSrSCedrqaOFEed/vSMAAWPuetXqKK9lKysfUxXKrC0Um4etAIPSmMWiiigAopu4etLQAtFFFABRTfMUdSBSeYvqPzoFdD6KSigZT1LU7fR7Ge9vJlgtYFLySN0VR3rz60+P3hrVPEFjpOmi6vprqZYlmEWyNcnqd2D+lb/wAWGB+HHiH/AK85P5V8o/C3/ko3h7/r8T+deTisVOjVhTjsz5vMcwrYXE0qNO1pf5n25S01WGByKXcK9Y+jFoopKBi0UzzF/vAfjS71PQg0Cuh1FFFAxrV8VfFvVtQ1b4g61/aEkjtb3DwQxtkBIwcKFHuMHjrnNfaprl/EHw38NeKr1bvVdKhurpRt83JViB0B2kZ/GvPxmHliIKMXY8XNMFUx1JQpys0zlf2c9W1HVvh+P7QeSRbe4eG2kkzlogq457gEsPwx2r1Kqun6fbaXZxW1nDHbW0a7UiiUKqj0AFWq6qMHTpqDd7Ho4ak6NGNOTu0h1FIWAo3A962OkWikLAdTim+YvqPzoFcfRSZz0paBhRRRQAUU0uo6nFJ5q/3h+dArofRSBg3SloGFcF8dP+SV67/uR/8Aoxa72uC+On/JK9d/3I//AEYtc9f+DL0Zx4z/AHap6P8AI+b/AII/8lU0D/rpJ/6Kevs2vjL4I/8AJVNA/wCukn/op6+zNwFeblX8J+p4HDn+6y/xfohaKb5if3h+dLuB6HNe0fVXQtFJS0DM/Xv+QLf/APXvJ/6Ca+D7P/j8g/66L/MV94a9/wAgW/8A+veT/wBBNfB9n/x+Qf8AXRf5ivnc1+KHzPh+Iv4lH5/off0f+rX6U6mx/wCrX6U6voVsfbrYKKKTcPWmMWimeYn94fnTgwboc0CuLRRRQMKKKKACkboaWmv91vpQB8RfFK4+0/ETxE+f+X2RfyOP6V1v7OPij+xPHn2CSQrb6nH5W3PHmLllJ/DcP+BVxOsSDU/iDfOBvFxqkhx67pTU3ia1uPAvxAvkgU281hfGW3Hou4PGfpgr+dfFRnKFZ11tc/J6dadLEvFJ6KX5/wDAPuDrRWd4f1iHX9GstRtiTBdQrMmeuCAefetKvs000mj9WjJSSktmJ714Z+1F4q+yaNp+gwyESXj+fOq/881+6D9Wwf8AgFe5twpr4x+K3iKTxx8Rr54GaaMSiztV6jap28exYsR/vV5mYVfZ0eVbs8DO8Q6OG5I7y0/zOHzmvvHwpdfbfDOkz5z5lrE/5oDXxz8TtDTwz42vNKjO5bSG2i3YxuIt48n8/wCdfWfwvmE3w98OsP8AnwhX8kA/pXDll4VJwlueRkClSr1aUt1+jOqrzX9of/klep/9dIP/AEatelV5r+0N/wAks1P/AK6Qf+jVr2sT/Bn6M+px/wDulX/C/wAj5L07TbvV7yO0sbeS7upM7IYV3M2Bk8fQVuf8K18WH/mXdS/8Bm/wrc+Av/JWNC+s/wD6Ikr7ExXz2DwUcTTc5Se58RleVQx9F1Zzad7fkfD/APwrXxZ/0Lupf+Azf4Vt+Cfh94ns/GWhXE+g6hDDFfQSPI9uwVVDgkk46ADOa+xdo9KOPSvQjllOMlJSZ7kOH6UJKSqPQVfuimy/6t/pT6ZN/q3+lez0PqXsfAepXU13eyy3E0k8hZsvIxY9fWuzsPgX421CFJU0Ro42GQZZ40P5Fsj8q4m4/wCPiX/eb+Zr76sv+POD/cX+VfJYLDRxUpc7eh+bZVgIZhOo60np2PkKf4A+OIVLDR1lGMkR3MWf1auems/FXw/m8xo9T0JnO3zF3xByO24cNX3JioLyzgvoXguYI54ZBhkkUMrD0INenLLILWnJpnvT4fppXo1Gn/XofMfgn9pDWtHljh15Bq9lwDKFCToPX0bj1AOe9fR/h/xJp/irS4dQ0y5S5tZRwynkHuCOxHoa+f8A41fA+HQbWXX/AA/Ey2Sc3VkvzCIf30/2e5Hb6dOO+DfxGm8BeJolmkJ0i8YR3MZ6JngSD0K9/bPXisKWIq4Wr7HEarucmHx2Jy/ELDYx3T2f6+h9j0U1WDKCOlOr6I+3CiiigBvtQTjnNFeOftCfEyTwvpceh6bMY9SvkLSyL1ih6ZHuxBHHTB6HFYVqsaMHOXQ5MViYYWlKtPZEHxS/aEt/DlxNpfh9Y73UEO2W6c5ihbuBj7x6+w9+leC6lrvib4h6gIri4vtauWJdbeMFwvqVjUYHHoKvfDP4c3fxG177LGzQWUID3V1jOxSeFH+0ecZ9D9K+uvCvg3SfBunJZaXaJbxgfM+MvIf7zN3NeDCnXzBuc5WifHUqOLzp+1qT5af9f1c+V9P+Avja+jWT+yfs6MMjz541P5ZJFF/8BPG1nGZP7JE6qMnyZ42P5ZBNfYtFdn9l0bbs9P8A1dwtrc0r+v8AwD5c+AOh6/p3xGFrcC+0y3t4WuLm1mDxrLkbFyvfls5P90819RU3auc4GfWn+9d+HoLDw5E7ns4HBrBUvZKV9ep4b+1Hqt/Z6HpFpbySR2V1LJ9p2EgMVClFb25Y4/2R6V55+ztq2pWnxEtrK1eRrK6jk+1RDJQKqEqx9DuCjP8AtEd6+o9b0HT/ABFYSWOpWkV5av1jlXIz2I9D7iqHhnwLoPg/zf7H02GyeX77rlmI9MnJx7Vx1MJOeJVZS0PMr5bVq4+OKU7RVtPTp8zoqSlpCw9a9Y+jOA8XfGzwv4Ovrixurqae/h4ktraIsy5GQMnC/rXS+EPE0Xi/w7Z6vBC8EN0pZY5MbgAxHOPpXyR8ZP8Akp3iD/ruv/oC19LfBI/8Wu0Hp/qm/wDQ2rycPip1q86ctl/mfNYHMauKxlSjPRRv+djvKKQMPWlr1j6U+Wf2mNX1KbxlDp00kiabDbpLBFn5HJ3Aufft7Y966H9ljVr+Ztb095Hk06FY5EVjkRuS2QP97Gf+A+9ezeJvBuieMIYotY0+G+WI5RnyGXPUBgQf1qx4f8NaX4XsRZ6VZx2VtndsjHU+pPUn3PoK8mOEmsT7Zy0PnIZbVjj3inPTt19DXooor1j6MKKSm+Yo6kD8aAH0U3zFPQ5p1ABRRRQAUUlJ5i92A/GgB1FNEinoc06gAooooAKKKKACiiigAooooAKKKKACiiigAooooAKKKKACiiigAooooAKKKKAKOtagmk6Te3snKW8LykeyqT/Svg27upb67nup23zzO0kjerMSSfxJNfZ/xevGsvhr4hkUcm0eP/vr5f618VV8zm0vehE+C4kqN1KdPyv/AF9wVs2nhLW7nSW1m2sZzp8ILm7XAVdp5Oc9iO3esatG1uNY0/R7owG7h0u6xFMyqwhkPUAnGM8H8M9q8ONru6Pkaajf3k/kVb6+uNTvJbq7me4uZDueWQlmY/5FQGitvwToI8UeLtL0tjiO4nVZMddg5bHvgGiKc5JdyYRlVmordmxongG3Xw//AG94k1FtH02VSLSJE33F02Oqrx8vI57+wwad8ONPtr+x8XNcW8c5h0WeWIyIGKOMYZcjgj1qn8SvETeJPFt6yFVsbRja2cMYwiQoSF2j0OM/j6ACqPhvxTJ4at9YjjgWYajZSWRLMRsDEfNwOcAHiunmpwqWS0X4no89ClXUUtFfXv8A10LXgnwna+MJrmxOrR6fqhCiyhnT93cMeq7/AOE9MetYepabdaPqFxY30LW91A5SSJxyp/qO4x1ByKrKxXBU4I5BHBr0Hx9cJ4s8F+HfFDHdqQZ9Nv5Mf6x0GY2+pXqfw4xURjGdN2Wq/EwjCFajKytKOvqv80efVt6bpXiDxoqwWUNxqa2EQRY1O7yYySQBk+uf5elYlaOi3GrRy3FvpDXRluYjHJHaBizx9SPl5xx+WexrGna9n1OalbmtK9n2KU9vLa3EsEyGOWJijo3VSDgg+4IqOnNG0TlHUo6nBVgQR7EetNqCHufTH7LOsNdeF9U055C5s7kSIp/gR14A/wCBK35mvbcV8z/sr3bR+Jtatx9yW1Vz9VfA/wDQq+mN1faYCXNh43P1TJqjqYGF+mgtFFFeie2N21FeQLdWs0Tcq6Mh+hGKmoNLyE1dWPgfWtJuvD2sXen3SmO5tZTG2PUHqPrx+Yr60+FPxW0/x5pMMMkyQazEmJ7VmwWI43r6g9eOmcVR+LvwYtviAn2+xdLLW412iRs7J1HRX/owGf0x8ya54Z1vwXqQi1G0uNOuEb5JeQCRyCjg4P4Hj618xarl1VtK8Wfn/Licjryko3pv+vkz7s3elHavknwj+0J4m8ONHDeyLrVmCMrcnEoUdhIO/uwNfQHgH4r6F8QIttlMbe+UZeyn4kHuOzD3HtnFexQxtKu7Rep9Rg82w2MajF2l2Z3FFFFegeyfOP7RvinWNE8YWEOnapeWMLWSu0dvOyKW3uM4BHNdZ+zbrmo694c1STUr64v5Eu9qvcSs5UbF4GTXn/7UX/I76f8A9eI/9GPXZfsr/wDIr6v/ANfg/wDQFr5+nOX1+Ub6HxdCpN5zKDlprp8j3Cmv91vpTqbJ/q2+lfQH2b2PibV/iB4mj1a9RfEGpqqzuFX7W+AAxwBz6V9heEbiW68K6RNK7SyyWkTO7HJYlASSfWvh7Wv+Q1qH/Xd//QjX294J/wCRP0T/AK8of/QBXz+WzlKc03c+MyGpOdaqpyvY268r+M3xhHgG3TT9OVZtauF3jeMrAn95vU56D2Off1Ovi74yXk958TdfafIdZxGoIIwqqAuPqMfnXbj60qNK8N2ernOMqYTD3p7t2IluvGnxMuZhHLqestnMiRs3lITnjH3Vzg9u1Om8KeOvBMb3As9W0yKNdzzWzMFUdSSUOMfWvpf4I29jF8NdGNiI8PHumK4yZSfn3e+ePwruyu7qK46eX+0gpym7s8yhkvt6Ua0qr5mr3PN/gLrmu+I/Bf27W7k3W6Zkt5HQBmjUAZJHX5tw/DvXol3u+yzbc79hxjrnFLDbR20YjijWKPJIVBgcnJ4HuTUuK9mnBwgoN3PqaNJ0qMacpXaW58V6pfePJLC4XUJPEBsip877SJvL2992eMeua5jTWu01C3awMwvt48k227zN3+zjnNfZvxYUD4b+Ijj/AJc5P5V8pfC0Z+I3h7/r8T+dfL4rDunWhByvc/PMwwLw+Jp03Ub5uvbU0P7Q+I//AD08Tf8AkxX0x8IZNRl+Hektq5uW1E+b5hvN3m/618bt3PTHXtiuxCj0H5UoXn2r3sPhXQlzObZ9lgculhJubqOV11AnCk96+VvHfxY8ca54mvdDtTLYNDcNCtnpqsZWKk/xD5jx6Y47V9Vfzqla6NY2V5c3UFpDFc3LBppVQBpCBgEnvwBWmIozrJKMrG+OwtTFRUIVOVdbHyFN8M/iBryme40vUrs9d11L83/j7ZzWaureL/h5fRxNc6lo86/OsMrMEYA9dp+Vhn2r7bx2HFcZ8WvCtn4r8EanDPEDPBE89vIANySKCRgkdDjB9ia82pl3JFzpzdzwa+R+yg6lGo+ZHP8AwX+MH/CfwyafqSrDrVum87BhJ0zjcPQgkZHuCPQeqfSvh34c623h/wAdaJfK20JdIr4/uMdjfoxr7hXoDXVl+IlWpPn3R6GS42eLoNVPiiL2r5T+NXjLXtL+Jus2tnrN/aW0ZhCQw3Doi5hQnAB9T+tfVtfHPx6/5K1r31h/9ER1GZylGimnbUx4gnKnhYuDs+b9GfRnwV1C51T4Z6Nc3lxLdXMgl3yzOXZsSuBkn2wPwruvWvPvgL/ySnQ/pN/6OevQeld9B3pRb7I9vBtyw1Nv+VfkeM/tKa5qWhaLo82m6hc2DtcMjm2lZCw255wemRXJfCf4uTeH/CviPUdev7rUpIZIUtoZ5i7O7ByFBOcfd5PtXS/tUf8AIp6T/wBfv/tN68K+H3g6Xxz4qstJQskUh3zyL/BGOp+vbnuRXhYmrVp4z92z4/H4ivRzO1J6vZeqsb2sfEbxv8StQkjtJL4xgEiy0pXCop/vbeT9SfpiuYu7bX/CN2stxHqOj3UmSskgeF2x6HjOPrX2xoPh3TvDOmxWGmWsdpaxjhIx1Pck9z7ml13QbDxHpc+n6hbJc20w2sjj8iPQ571vLLpzjzSm+Y7KmR1aseedZuf4Hzz8J/j9fWN/b6V4kuDdWMrCNL2QjfCTwN7fxLnueR1Jr6XX5lyORXwn4w8OP4T8UalpEhZvssxRXYDLKeVJx3IINfXXwf1qbxB8OdEvLh983kmFm7koxTJ9ztp5fiJylKjUeqKyTGVZSnha+rj/AMMztOlcD8ZvGmq+BvCX9o6TbxzSmZYnklBIhUg/Njvzgde4613oqnqml2mtWbWl7bR3ds5UtDMoZWIIIyD15Ar2KkZTg1F2Z9PXhOpTlCm7N9T5DXUviJ8Q2knhl1jUIZG2n7Pujgz6DbhRj/8AXVS6+GXjfQ83r6PfwlRuMsDb2HfPyEnpX2hHCkKhUQIqjACgACnYHevKeWqWs5u5848hjNXqVZOXc+QvA/x08ReE72Nbu6l1nTi37yC6cs4HqjnkEe+R/Ovq7Q9atPEWk2upWUnm2txGJI29j2Pv7V8zftJeFrbQvFtrqFpGsKalGzyIgAHmKRubHqdw+pye9d5+y3rzXnhnVNKdmLWVwJEyeAkgPA/FWP41lg6tSlXeGqO5zZXiK2HxcsDWlzLp+f5Ht9cF8dP+SV67/uR/+jFrva4L46f8kr13/cj/APRi169f+DL0Z9PjP92qej/I+aPg9eQ6f8SNHuriRYbeAyySSMcBVELkk+2Aa6vxz8dvEHjLU207w559lZM2yJbVSbmf3yOR9Bz9a8ntbWW+uoLaBDJPM6xRqOpZiAAPqSK+y/hp8NdO+H+ixRRRJNqMiA3V2RlnbHIGeijsP65r5rAxq1oulB2XU+DymnicVTdClLlindv9D5Y1Pwb4ym3Xt/pWsTMvzmaaOR2HfOf89Kl8LfFjxP4SuEe11Oa4gXg2t0xkiIB6AHp+GK+1Ag7gflXiH7QfwttbzR5/EumwLDfW/wA92sYwJo+7Yx94dc+mfauqtgZ0I+0pTeh6GKyirhIOvhqjuj0L4b/Eax+Imim7tv3FzFhbi1ZgWiY/zB5wcc4PcEDr6+NPgz4sk8J+PdOcM32W8cWk6AgAhyAp59GKn1xmvsteRXp4HEPEU7y3R7uU4546heXxLRlHXv8AkC3/AP17yf8AoJr4Ps/+PyD/AK6L/MV94a9/yBb/AP695P8A0E18H2f/AB+Qf9dF/mK83Nfih8zwuIv4lH5/off0f+rX6U6mx/cX6UpOAa+hWx9utjm/HXjbTvAOhyalqDnbnZFCn35XIyFH5H8jXzH4g+LvjL4haqtrp8t1apIx8mx0vcGIwerL8zHHJ6DjoKh+OHjKXxZ46vIlZvsWns1rBGTxkHDt+LD8QFr6B+DPw5tvA/hm3llhH9sXiCS5kYZK55EY9AP55NeDKdTG1nTg7RR8dUrV82xUsPRly047+Z89SfB/x+sf9oPo92zD5vME6NL+W/dnk+9S+Gfi94t8B6mYLi5uLuKNts1hqJZiMcYBb5kI/L2NfYftXjH7SXgi11HwufEMMQS/sWVZHVeZImbbg/QsD7c0q2Blh4OpRm7oWKymeCpvEYWo7x1PSvBfjCx8caDBqmnybopPleNvvROOqsOx/wAa3q+W/wBmfxU+meL5tFkkIttRjJRMf8tUG4H2+UPn6CvqTivUwlf6xSU+p7+W4z67h1Ue+z9R1FFFdh6glMlYLG59jT/SqGtXY0/Sby5PSGF5D+Ck/wBKmWiZEnaLZ8Q+H1F14y0wHnzL+IH8ZB/jXpX7TXh3+z/FlhqqLhNQt9rHn/WR4Gf++Sv5GvOfA67/ABt4fU87tRtx6/8ALRa+mv2gvDZ174c3M0YzNp7rdqAM5UAh/wDx1ifwr5TD0va4arY/OcHh/rGBr2Wqd/uMr9mfxR/avg+40iVyZ9Nlwqkf8snyw57/ADBx+VexivkD4CeKP+Ec+IVpHLJsttQBtH9NxIKfjuwP+BV9f9a9vL6vtKCXVaH1eS4n6xhIp7x0/wAjkPit4q/4RDwLql+jlLny/KgK9fMf5VI+mc/hXzX8B/DR8R/EaxeRA1vY5u5N3qv3Px3FT+Fdr+1H4p8/UdM0CJjsgU3U69ixyqfiAG/76FdL+zL4XOm+FbrWZowJtQl2xtnP7pMgfT5t/wBcCuKr/tOMjBbRPKr/AO35rGkvhh/X/APJvj9Hs+K2sH+8IT/5CQf0r6L+Cs3nfDHQWznEJX8mYf0r5+/aJj8v4oXjY+/BE3T/AGcf0r3X4AzCb4U6NzypmU/hM/8A9apwemMq/P8AMWWe7mlePr+aPRa81/aH/wCSW6n/ANdIf/Rq16VXmv7Q/wDyS3U/+ukP/o1a9jFfwJ+jPpMw/wB0q/4WeB/AX/krGg/Wf/0RJX2JXwToutXvh3VINR06c2t7Dny5QoO3IKngg9ieorrP+F4eOP8AoPy/9+Yv/iK+ewWNp4em4STep8VlObUsDQdOcW3e+nyPsomkNfG//C8PHH/Qfk/78xf/ABNdt8Gfih4o8T+P7HT9T1aS6s5I5C0TRxgEhCRyF9h3r1KeZU6k1BRep9DRz2hXqRpqL10PpWmTf6t/pThTZv8AVv8ASvVex9G9j4BuP+PiX/fb+dffNl/x6wf7i/yr4FuP+PiX/eb+Zr76sv8Aj1g/3F/lXzuVb1Pl+p8Rw58db5fqWKKKK+jPuCvdW8V5bywSxrLHIpRkcZDAjBBHpXw14z0BvC3irVNKIwttOyJnqUPKE++0j86+66+PPj0oX4ra3jv5J/8AIKV4eaxXs4y8z5HiOmnQhU6p2+//AIY+jvg1rreIPhvoty5JlSLyHyckmMlMn67c/jXaivKf2a2P/CuQCchbuUD9DXq9enh5OVGLfY+gwM3UwtOUt7IWiiiuk7hrfKufSvh74keJG8WeNtX1LzDJC8zJCe3lKdq4HuBn8TX2vqtwbfTbqVeSkTMB9Aa+BD8wzXz+bTdoQ6M+L4kqPlp0ls9T7C+BnhRPDHw/sGKBbq+H2uZu53YKj8F2jH1r0P69aq6ZbrZ6fbQIMJHGqqPYACrde1SiqcFFdD6vD01Roxpx2SFooorY6QooooA8i/aQ1vUNC8J6dNpt7cWMr3yo0lvIUYr5bnBI7cD8hXEfs7+KtZ1vxxcwahqt7fQixdxHcTs6ht6AEAnrgn8zXVftTf8AImaX/wBhBf8A0XJXAfsx/wDJQLn/AK8JP/RkdfP1ZyWPjFPTQ+KxNSazeEFLTQ+p/avnr473ni+HxtGuhvrK2X2SPIsPN8vfufP3eM4xn2xX0NzSEe1evXo+2hyc1j6fGYZ4ql7NScfNHwPq0l9JqVw2pm4N/n96brPmZwPvZ56Y69q6DR73xxHpsC6XJry2AX919k87y8Z5244xn0qx8ZP+SneIP+u4/wDQFr6X+CIB+F2g8Z/dN/6G1fM4bDOpXnTUrWPgMBgXiMXUoqo1a+vzPM/gPeeL5vGsy66+sNZfY3I/tDzfL37kxjdxnGffrX0LQFHpzS819NQo+xhyN3P0DB4Z4Wl7NycvNnz5+0l4m1fQ9e0iPTtTvLCOS3ZmW3mZAxDdcAjmtz9mvXtS17SdZfUtQub9o50VGuZWcqNvQZPSuQ/ao/5GTRf+vZ//AEOug/ZV/wCQLr3/AF8R/wDoNeRCcv7Qcb6f8A+Yp1J/2zKDlp2+R7saTcAuaK8v/aA8aSeFPBLW1rIY77Um+zoy9VTHzsPw49twr2qtRUoOcuh9ZiK0cPSlVnsjjvip+0RNZX02leF3jzEdsuosoYbu4QHjj+8cj2715pZ+FfH/AMRIRcrBqWqQOMrJdT7Y2HqpdgPyrV+Avw9g8a+JZLq/i83TNPCySRsMrJISdqn1HBJ+g9a+tEjWJVVVCqOgAxivEo0amOXtasrR6I+Sw2FrZuniMRNqL2SPi+80/wAb/DF43mGpaKu4ANHKfJZhyASp2k8dD1wa9q+Dfx0bxVdJouu+XHqjD9xcoAqz4/hI7Njnjg89Oh9c1bSrTWtPuLK9gS5tpkKPHIMhga+JvFWjXPgHxte2UUkkU+n3G63mz8wXIaNs+uCp+tRVjUy6UZwleDMsRTrZJOFSnNypvdM+5qX3rF8Ha8nibwxpmqqNv2q3WQr6MRyPwOR+FaV4zR2czIMsqMQB3OOlfQqSceZH20ailDnj2ueC/GP48Xum6pc6F4dkWF7cmO5vsbmD90QdBj+9656YzXlNp4b8a+P4lu0ttT1eI5xPO7Mh55AZjjr6HtXNWbQ3GrQNfO3kPMpuH5LbSw3H64zX3jpsdtDp9ulmI1tVjURCLG3bjjGO2K+coxlmE5OpKyXQ+Ew1OpnVWcq1RpLoj42ZvHPw88uWRtX0iNXG0sXEJb0PVT9D1r638Fz6lc+FdLm1d1bUpIFecqgX5iM4x6jOK17i1hu4XhniSaJxho5FBUj0IPWpduOBXr4fC/V2/euj6bA5e8DJtTck+jH0UUV3nshRRRQAUUUUAFFFFABRRRQAUUUUAFFFFABRRRQAUUUUAFFFFABRRRQBxXxjt2uvhl4gRB8wti5+ikMf0Br4ur7z8R6f/bGgajYHpc28kPP+0pH9a+DpI2hkeN1KOp2lSMEEHGD7ivmM2j78Jdz4HiSDVWnPy/r8xtbN14w1zVPD8ei3N7LdabC6ypFIA5jwNow2MgYOMZxWNXR6b48vNJ8LXmhQWOni3vFKTztCfPcE5BLBh93tx2rxYO11ex8pRla6craff5HOV1Hwv1SLRPiDod5OQsK3GxmP8IcFM/hu/SuZZTGxVlKsOCpBB/Km0oScJKXYilN0qimls7mt4t0F/DPifU9LdWH2adkTcMEp1Q/ipBrJr0mPVNI+KOm2tprV9HpHie1jEMGpT/6m7QDhZW7N/tH175xVGT4HeMt6mDTI72Fz8k1vdRMjDsRlgcH6V0Soyk+akrpndVws6kufDrmi+2tvJnCN0rvfEFudD+EPh+ymP+k6lfSaksf8SxhBGpI9GGD+NWrP4d6d4LkF942voE8o7l0W0lElxO2CQG2nCrx17+ork/GXiy68Za5LqFyqxJgRwW6fchiH3UH9enJPA6U+V0YS5t30D2f1SnL2nxS0t282YlaXh7xBqPhnUhqOlymC7iVgJdgfaD8pOCCO/cd6za6Dwl4yvvBb3b21paXIvofJkW9hLq0eTkAZHBPHPBxXNDSV27HHRaU027W6mRqGqXesXkt5fXEl3cyHLSytuY+30qtUlzN9puZZvKjg8x2fy4hhFySdqjPQZ9e1R1Ld22Zybbbbuz2r9liBm8VavMB8qWgUn6uP/iTX03XhP7Kul+Vout6iQR59wkAJ9EXd/OSvdhX2WXxccPG5+o5LBwwML9b/AJi0UUV6R7oUUUUAIaqahplrqlu8F5bQ3ULfejmQOp/AirfSila+jE0pKzPFfHX7N2k6tHLc+H2/sq95YQEkwOfTHJT8OB6V86zQ6n4R14o3nadqljLjg4ZGHcHuCOmOue9feVfLf7TlnBb+OrSaJFWWezVpdoGWIdgCffAx+Ar5/MMLCnH21PRo+KzrL6VGn9ZorlaZ7r8K/Gv/AAnng201JwFu1zDcqvQSL1I9jwfxrsa8L/ZVkkPh/W0JPkrdKVHbcUwfxwBXudethajqUYzl1PpcvrSxGFhUnu0fL/7UX/I76f8A9eK/+jHrsv2V/wDkV9X/AOvz/wBkWuQ/akjK+MdMkP3Wsto/CRj/AFFdR+ypdxvoeuWwP72O4SRh/ssuB/6Ca8enpmMv66Hy9F2zqS9fyPd6bJ/q2+lOpsh/dt9K+jPuHsfA+tf8hrUP+u7/APoRr7e8E/8AIn6J/wBeUP8A6AK+H9UkWbVb2RDuR5nZW9QWJB/KvuDwT/yJ+if9eUP/AKAK+dyv+JM+H4e/jVjbrwP4/fCG91i+PiTRYGupygW7tYxl2wMB1Hc4wCPYYr3vrijA/CvZr0I14OEj6zF4WnjKTpVNj4f8HfEDXvAN050u6aJGbMtrMN0bHjqvrx1GDXungr9pfTNUkjtdetjpUxwBcxtvhJx37rz9R7133i74W+G/Gm99Q06MXbDH2qH93KPQ7h1x6HIr5p+LHwjufhvcxTxTm90q4crFMww0bckI3qcDr3weleJKnisAuaMuaKPkJ0cwyePPTlzU1/Xy+R9fW9xHdQpLE6yROAyuhyGB7ipq+ff2YvGd1cSX3hy6laWKGP7Ta7iTsG7Drn0yykD3NfQYr28PWWIpqa6n12CxUcZQjWj1OT+LP/JN/EP/AF5yf+gmvk/4Wf8AJRvD3/X4n86+r/iz/wAk38Q/9ecn8q+UPhb/AMlG8O/9fifzrx8f/vNP+up8tnX+/UPl+Z9uL90UtIv3RS19CfbjScfSvK/iN8fNJ8F3Mun2Uf8Aa+pxnDxo4WOI+jNg8j0A+uK2fjR4um8HeA726tGMd5OVtoZB/AzdW+oAYj3Ar5f+G/g1vH/jC00x5XjhbdLcSrywjH3vxJIGT03CvHxmKnTmqNJe8z5nNMwq0akcLhl78jpdQ/aA8ca1cFLK4jtN5wsNnbBz9PmDGqF3N8T9UjZph4leNgQwCTIpHfgDGPwr6t8O+FNI8K2K2ulWMNnEAM+WvLY7k9Sfc1fvykVjcO2FAjYk+nBqfqNWSvUqsy/smvOPNXru58GaV/yErT/rsn/oQr77X/Vr9K+BNK/5CVp/12T/ANCFffa/6tfpXPlG0/kcvDeiq+q/Ud/FXxz8ev8AkrWvfWH/ANER19jfxV8c/Hr/AJK1r31h/wDREddGa/wV6nXxH/ukf8X6M+hfgL/ySnQ/+23/AKOevQq89+An/JKdD/7bf+jnr0KvSw/8GHovyPdwX+60v8K/I8R/ao/5FPSv+v3/ANpvXDfswjPj68OOfsD4/wC/kddz+1R/yKelf9fv/tN64f8AZg/5H69/68H/APRkdeJU/wCRhH5HyWI/5HUPl+R9S0tFFfRn3R8gftCIq/FTUyBy0cJP/fsD+Qr2v9m92b4aQAnIW4mC+w3Z/nmvFv2hv+Spaj/1zh/9AFe0fs2/8k1i/wCvqX+Yr5zC/wC/VPn+Z8Nl/wDyN6vz/M9TFZniDxBYeF9Ll1DU7lLW0iGWdv0AHc+wrT5r5P8A2iPF9xrnjeXSt5FjpeEWMHhpCoLMR68gd+nvXrYrELDU3Ox9JmWNWBoe0trsjoPFn7UF7NNJD4e09LeDOBc3gLO3HUICAOfc/SuR/wCFjfEvxYCbS61O5QHH/EvtcAfUov8AM16F8AvhLpl3oMPiTVrZbye4Zvs0EygpGqsV3FT1JIyDzxiveo41RQoUAdsCvPp0MRiIqpVqWT6I8Shg8bjoKtXrOKfRHw14sj8UKbX/AIST+1Mnd5H9pmQ+m7bvP0zj2r2L9k//AFvib/dtv5y0ftYY8zwv64uf/aVH7J/+t8Tf7tt/OWuOjT9lj1C9/wDhjzMPR+r5wqXNe3f/AAn0PXBfHT/kleu/7kf/AKMWu9rgvjp/ySvXf9yP/wBGLX0Nf+DL0Z9vjP8Adqno/wAj5p+DdrHefE7w/HKu5fPLge6ozKfwIFfaS+lfFfwfvo9P+Jnh+aVtqG48vnjllZF/VhX2ovrXl5V/CfqfPcOW+rz9f0E/pVPVrGHUtMu7SdQ8M8TRup7qRgj8qu1leKNYi8P+HtR1Gb/V2sDykdM4UnH1NezKyi2z6mo0oNy2sfCIZraUMjbXjbKsPUHg/mK+/LKQXFpDKON6BvzFfBem2Mmr6naWcf8ArbqZIgf9pmAH6mvveFQkSqOAABXg5Tf3+2h8bw2n+9fTT9Spr3/IFv8A/r3k/wDQTXwfZ/8AH5B/10X+Yr7w17/kC3//AF7yf+gmvg+z/wCPyD/rov8AMUs1+KHzJ4i/iUfn+h9+p9xfpVXVro2Ol3c45MUTuPwBNWkPyL9Kq6ta/btMu7cHBlidM/UEV77vyn2kr8jtvY+Co7hkukuHVZ3D+YyyZIfnJDfX616yv7T3ivA/0PSR/wBsZP8A45XlllMum6tbyXMCyi3nVpbeVQQwVslGBHfBHSvtK3+HnhG4gikTw7pLI6ghhZRcgj/dr5XA06tRy9nOx+dZTh8TW9p7Cryu6ueA/wDDUHiv/n00n/vzL/8AHKzvEH7QXiPxJot5pd3aaYLe6iaJ2jikDAEdQTIcEdq+k/8AhW3hT/oW9J/8AYv/AIml/wCFa+FM/wDIt6T/AOAUX/xNeo8LipJp1dH5Hvyy7MJxcZYjR+R8ofB2RoviZ4fKcnz9v4bWB/SvtJentWDY+BfDml3cdzaaFp1rcxnKTQ2qKy8Y4IHFbwrqweHeGg4t3PRyvASy+k6cpXu7jqKKK7z2RvpXNfEuUwfD/wARuDtI0+fB9/LbFdK1cZ8ZLj7P8M/EDetsU/76IX+tY1XanJ+RzYl8tCb8mfLPwps/t3xG8OxYzi7WTp/dy2fw219o31nFfWM9rMgkhmjaN0bkMpGCDXyJ8A4/M+K2iHH3fOb/AMguP619idq8nK4/uZX6s+c4einhpt9X+iPg/WtMufCHii7sxIVutPuSqSqMHKtlWHp0B/Gvtfw3r0XiDw1YasjKI7m3WY8/d4yR+ByPwr52/aa8MnTPF1pq8aqItSh2vjr5keASf+AlcfQ1b8F/EE6b8AtdtTKsd1aO1pb84JWY5BHuMyH/AIDXNhp/VK9Sm9v8v+Aefgan9m4uvQntZv7tV+B5r4p1K4+IXj67uLbdNJqF35Vsr8HaSFjB9ONufxr7O8OaLD4d0Kx0y3GIbWFYhxjOB1PuetfMX7OPhb+3PHX9oSx77bTIvN+bBHmtkIMfTcc9tor6v7Yrqy2DalWlvI9HIqLcJ4qe8mfKf7TEPl/EaNv+eljG3/j7j+lepfsz3X2j4ePH/wA8byVPzCt/7NXnn7Ulrs8YaXcY/wBZZbM/7sjHH/j1dt+y3Ju8F6kv93UG/wDRcdYUfdx80cmF9zOai73/AMz2mvNf2h/+SW6n/wBdIf8A0atelV5r+0P/AMkt1P8A66Q/+jVr2cT/AAZ+jPpsw/3Sr/hf5Hz58ErKDUPiholvcwx3EDmbdFMgZW/cydjX1j/whegf9ATT/wDwFT/CvlX4C/8AJWNB+s3/AKIkr7FrzMrinRba6/5HhcPQjLCyclf3v0Rif8IVoH/QF08f9uqf4VPZ+GdI06cT2mmWdtMOBJDAqsPxArUoxXs8sVrY+pVOC1UUFNm/1b/Sn0yb/Vv9Kp7FvY+ALj/j4l/3j/M199WX/HrB/uL/ACr4GuP+PiX/AH2/nX3zZf8AHrB/uL/Kvncq3qfL9T4jhv463y/UsUUUV9GfcDSa+LfjFqkesfErX7iI5jWfyQfdFVD+GVNfUnxM8dW/gLwvdXzupvHUx2sJ6vIRxxnoOp9hXx5ouk3nizxBbWEOZb2+m27jzyTlmPsBk/ga+fzSpzctGO7PiuIKyqezwsNW3f8ARH1T+z/pr6d8L9MMilHuGkmwfQudp/FQD+NekVR0XS4dD0mz0+3BEFrEkKA8naowP5Vf717dGPs6cYdj6zDUvY0YU+yQtFFFanSVdQtxc2NxEekkbJx7ivgRlKZU9QcV+gbDdkV8XfGLwy/hX4hapb7QsFw5uoMcAo5z07YO4fhXgZtBuMZrofG8SUpOnTrLZO33/wDDH2B4c1BNV0HTrxDlbi3jlB+qg/1rRFeNfs3+OotX8N/2BO+L7TsmNSeXhJ4I+hO32+X1r2WvWw9RVqcZo+lwdeOIoQqR6odRSUtdJ2hRRRQB4t+1N/yJul/9hBf/AEXJXAfsx/8AJQLn/rwk/wDRkdd/+1N/yJul/wDYQX/0XJXAfsxf8lAuf+vCT/0ZHXzlb/kYR+R8Liv+RzD5H1RSUtJX0Z90fF3xm/5Kfr//AF2H/oC19MfBH/klug/9cm/9Davmj4zf8lO8Qf8AXdf/AEBa+l/gh/yS3Qf+uTf+htXzuB/3up8/zPh8o/5GNf5/md1RRRX0R9wfNH7VH/Ix6L/17P8A+h10H7Kf/IH13/r4T/0Guf8A2qP+Rj0X/r2f/wBDroP2U/8AkD67/wBfCf8AoNfO0/8AkYv+uh8PS/5Hkv66Hu1fMn7UupyT+KtJ08/6q3tDMP8AedyD+kY/OvpyvmT9qTS3g8U6TqJ/1VxaGEf7yOSf/Rg/Ku7Mb/V2exnvN9SlbyOJ8BfFzWfh3p9xZ6Zb2Msc8vmu9zG7NnAGAQ44wPfqa6n/AIaf8V/8+ekf9+Zf/jlb/wCzdoegeItB1aDUdKsb+8t7kOGurdJGCMoAALDplWr2T/hWvhP/AKFvSf8AwCi/+Jrhw1DESoxlCpZHkYDCY2phoTo17R7WPnz/AIae8V5P+iaT/wB+Zf8A45Xnfi7xZd+NNem1a+jgiuZgqstuCq/KMZAJPPSvsf8A4Vt4U/6FrSf/AACi/wDiaT/hWvhP/oW9J/8AAKL/AOJrWpgcRVjyzqXXob1soxuIjyVa916GD8A3Z/hTohbkjzgPoJpAK9CZQykHoaq6fptrpNnHa2VtFaWsfCQwoERcnJwBx3q1XsU4ezgoPofUYem6NKNN62SR8mfGP4PXvg/VLjVNOga40OZi+Y1ybYk/dYf3cng/ge2cnwL8aPEXgaOO1hmW+05Txa3XzBRxwjdV+nIHpzX2OyhsgjIPrXnfi/4D+F/FKySR2n9lXrZIuLLCDJ7lPunnrxn3rx6uAnCbq4aVmfMYjJqtOq6+Bnyvt/X5EHgH48aF40misrgHSdTkwFgnYFJCT0R+56cHB54zXpvWvhzx34Jvfh/4hl0u9dZGCiWKdOBIhJAbHY5B49j25r6a+AvjK48Y+CFN67S3tjKbaSVjkyAAFW+uGA56kE1pg8XOpN0aq95HRleZVa1R4XEq00el0UUV7J9OFFFFABRRRQAUUUUAFFFFABRRRQAUUUUAFFFFABRRRQAUUUUAFFFFADTzxXxv8bvCp8K/ELUAisLa9Y3cLHHO8ncOPRt3H0+tfZFeYfHj4ft4z8Jm5tIvM1PTt0sIUEtIhHzoB3JwCOOqgd683H0HWo6bo8LOMI8VhnyrWOp8lVc0fUho+qW161pDe+S28QXIJjY84yARnBwcVTor41Nxd10PyyMnGXMt0bWrXuqeOdY1HVTaCSfZ9ouBaREKiDA3YGenHJzWLWxoni7VfDdhe2mmXTWQvCvnSwjbIQucKG6gc54596ms/C0U3g+712bUorVobkW0NrIpLTttBbGOmAw6jHuK0t7TVPXqdLj7b3o6y1bMHFTQ3U9upSKeWNOu1XIH5Zpv2eY25uBDIYA2wy7Tt3YzjOOuKi3Vnqjn96PdC985yepzRUltbzXkwht4ZJ5W+7HGpZj9ABWz4K8LxeMNa/s99Rh06R42MXnDPmuBwg7ZPv8ArVRjKbsioU51JKMepl2+l3d9a3V1BbSzW9qoeeVFO2ME4GT9f6nsca2r+Mptc0HTdMubCyB09RHBdwxlZdg/hbnBHfp1+pqHQfFmq+Gobu1tZyLS6Rori0lXdFICMHcp6HHcc1jVXMoq0eu5rzqEOWD1e4UvJYBRljwBSV6l8APAL+KvFUeq3MR/szTHEm4ggSTdUUH2OGP4DoadKk601CI8LQliq0aUep9EfDHwyfCPgfStMkGJ44t83/XRjuYfgSR9BXVikHt0pT6193CKhFRXQ/YqVNUoKEdkLRRRWhqNqpqmow6Tp9ze3DBILeJpZGPZVGSat8Vl+JNBh8T6De6XcSyxQ3cZid4ThgD6ZH9KmV7PlInzcr5dzzrwj+0Z4c16NU1Mtot3jkTZaInPZx/UCvRLDxVpGqRiS01OzuYz/FDOrD9DXzp4g/Zh1+wkLaVe22pxf3ZMwyfTHI/HI+lcrP8AA/xxbuFbQZGycApNEw+vDcCvDWKxdPSpTufIrMcyw/u1qPN6f8C6PprxR8V/DHhW3ke61WCaZRkWtu4klY9htB4+pwK+TPHXjG78feKLjVJkKNKRHBbqS3loPuqPfJJ+pPSuo039nvxrfsBLYQ2Cn+K4uEIH/fG417J8N/gDpfg25j1DUJRq2pxkNGzJtihPXIXJyR6k+mAKyqRxWOajKPLE560cfm8ownDkh/X3mz8FfBs3gvwNbW10nl31yxup1/us2AF+oUKD7g13/Wk6Yor36cFTgoLZH2VGlGhTjThsjwv9qTw3LeaLpesxAlLORoZlAzhXxhifZlx/wMV5d8F/iHF8PfFBluy39mXiCG4KjJTB+V8e3PTsT1xivrjVdLtta0+4sr2JZ7W4QxyRt0IIxXzV4y/Zr1vTb2WTQCmqWLElI3cJMg9DkhW475/CvExmHqxrLEUVc+TzPBYililjcMrs+irHxdo2pWYu7XVLSe3xnzEmUgfX0ryb4xfHTTrbSLjR/D10t9fXCmOS6hbMcKEYbaw6sR6dM59j5La/BPxtdzeUuhSxnu0kkaAe+S3P4V6z8M/2dY9FuoNT8Ryx3d1EQ8VlFkxowPBZv4j04xjjvVe2xWIXJGHLfqafXMwx0fYwpcl92z5wuLaWzneGeNopUOGRhgg+hHrX3P4JH/FH6J/15Q/+gCvCPiF8BfEviDxpq2o6etobO5l8yPzJ9rdBnjHrmvefCOn3Gk+F9Isrwg3VtaRQylTkblQA4P1FGX0J0ak1JaBkuDq4WtVjUi7dH3Nj61yUPxU8MyeIbzRX1SG3v7aQRMsx2KzYBwrHgkEkY65B46V1hHBHTNfMvjb9nTxNJq13f2F3b6x9olaZtx8mQsxJPB+XqfUfSvQxNSrTSdKNz2sfXxNCMZYeHN3PpdbiORQ4kVl9QRivA/2lvG2l3ml2mgWk6XN6twJ5vLIYRAKRhvc7unoD04z5m3wQ8cxyiP8AsGYsehE0RH578Cuj8N/s0+JdSuEOrSQaPb9WO4Sy/gF4/X868uriMRiIezjStc8DE43G42m6EMO1fq/+GRe/Zd0ee48Uanqm3Fvb2vkFscF3YHAPsEP5ivpv9KxPCXhHTvBeixaZpsPlwJ8zM2C8jd2Y9yf8AOBitvvXq4Wj9XpKD3PocuwrweHjSe/U574g2L6h4H1+2iQySyWUyqoGSW2HAHvmvi7wvrX/AAj/AIk0vUypZbS5SVlXqVDDI/EZr7yZflINfOHxG/Zz1H+1Z7/wyI7m1ncyGxZxG8RPUKT8pGemcY4HNcGYUKk3GrTV2jxs7wdaq4V6Cu4nuul+L9G1jTUvbTU7Wa2cZ8wSgY9jnoR6HmtO1uob2BJ7eZJ4HGVkjYMrD1BHWvjuH4HeOLiTYNBkXnBZ5o1HT/e5/DNfUvw30W98O+B9J03UFVLu3i2SKjbgOTjn6YrqwuIq1m1OFjvy/G4jFS5a1Llst9Tjf2ktLm1D4dtNCpdbS6jnkx2XDLn/AMeFeG/Bjxda+DfHlpd3z+VZTxtbTSkcIGwQT7ZC/hmvsHULGDU7Oe0uolmtpkMckbDIZSMEEV81eNP2a9Z0++kl8OldSsWOVhkcJLH/ALOSQrAeufw7njxtGqqsa9JXsebm2ErrEQxlBXt09D6XgvILqBJoZo5YnG5XRwVIPcHvXkfxu+L2n6Lot5omm3Ed1qt0hhk8ptwt0IwSxB4bGcD8fr4xa/Bfx1cSNbpos8aMfnEkyKnXqctzXqvw2/ZzXSLuLUvEksV1PGd0dlFkxqw5BZuNx9sY471X1jE4hckIct+rLeMx2Ni6NOjyX3b/AOGR88aaduo2np5yn/x4V99x/dX6V8uax+zz4rm1++urVLPyXunlh3T4O0sSueOuMV9RR58tc8HA4pZbRnR51NbhkOGrYb2sasbXt+o6vjr49f8AJWte+sP/AKIjr7Fr55+KXwR8S+LvHmqatYLamzuDHs8yba3yxKpyMHuprfMac6tJKCvqdOe0KuIw0Y0o3d/0Z6N8Bf8AklOh/Sb/ANHPXoA9+tcl8LfDd54R8C6ZpV+Ixd2/mbxG25eZGYc/QiutruoJxpRT3sj2MJFww9OMtGkvyPE/2qP+RT0n/r9/9pvXD/sv/wDI+3v/AF4P/wCjI69Z+OXgPVPH2g2FnpQhaWG581vOfaNu1h6epFc18E/hJr/gPxTdX+qLbiCS0aEeTLuO4up9B2BryKlGbx0altD5qvhq0s2jWUXy6a/I9yooor3j7A+Qv2hf+Spaj/1zh/8AQBXtH7Nv/JNYv+vqX+Yrkvi18F/EfjLxxd6ppy2ptJEjVfNm2tkKB0we9ej/AAd8I6h4J8GppupCMXImkkPlNuGCeOcV4WHo1I4yc2tNT4/A4atTzOrVlFqLvr8zue1fGfxs02bTfibrYmRlE0izxsR95WUcj1wcj8DX2ZXn3xY+E9n8R7FHVxaatbriC6C5BHXY47j+R59QezHYd4ilaO6PUzfBzxmH5ae61MX9nvxtYat4NtdGa5RNTsAyNCxAZo9xKsvqMED6j3Felavr1hoNjJd6heQ2lunLSSuFH0Hv7V8l6p8CfGumyFBpJu0BwJbaVWVvfkg4+orQ0T9n3xlr1xG1/CumQt96a6lDtt9lUk59jiuGjisRCCpeybaPIw2YY6lTjQ+rttaX1/yMv4wfEJfiF4m8+2DLptopht9wwWyfmcj3xx7AcCvQ/wBk5v8ASPEw/wBm2/nLWt4r+AIg8BW2j+HljmvxdpcXN1cttMuEYZzg4A3cD3PqTV74F/DPXfh7qGqvqqW4huo4wphk3HcpPHQf3qzpYevHFqpUX9WMMPg8XTzKNasr33fTVM9j6iuC+On/ACS3Xf8Acj/9GpXeVx/xY8N3vi/wHqWk6cIzeXBi2+a21flkVjzj0Br3KycqUkuzPr8XFyw9SMVdtP8AI+M7OC6dpLi1Vy9ovns6dYwGUBvwZl6etfU/wv8AjlpPirTre01W6i0/WUUI6zsEScjjch6c9dvUZ/Gue+D3wX1jwl4ivLnXIbSSyuLGS2MaPv3bmQ4Ix0wDWH46/ZovobyS58MSpcWrEkWVw+14/ZXPDDr1wfc14GHpYnCxVSCvfdHxeCw2Oy+mq9KN77xPoW81qxsbdri5vLeCBRkySSqqj8Sa+c/jp8ZrbxNanQNClMthuBuboAgS4wQi+2ec98Dt14k/BTxstx5J0CbfnHEke3892K7Xwd+zNqt9cxzeIp49PtV5NvAwklf2z91fqM1pVr4rFL2cIctzoxGMzDHx9hTouN93/wAEo/s6+A5de8TDW7mH/iW6ccozDIkmxwB/ug7vrtr6o+lUNF0Wz8O6bb6fp8C21pAu1Ik6DuT7nqcnrmr49a9bC4dYemodT6TL8GsDQVJb9Shr3/IFv/8Ar3k/9BNfCFn/AMfkH/XRf5ivvPVbd7rTbqGPG+SJkXPTJBFfLtv+zj4wjuInKWOFcE/v/Q/7tedmVGpVlBwV7Hh55hq1edJ0ot2/4B9Wx/cX6Up5pF4UD2p1e6fXLY+RPjz4Bm8J+MJ7+KNjpupu08cnULITl0J9c5I9jx0rtPgv8c7LT9Lt9A8Qy/Z1twEtr5sldnZH9Mdj0x6Y59x8ReG9P8VaVNp2p2y3VrKOUbsexB6gj1FfPfiz9mLVLO4kl8P3kd/bk5EF0dkqj03dG+pxXgVcPWw1V1sOrp9D43EYLFYDEvFYJXT3R9GWWsWWpW6z2t5BcwsMrJFIGU/Qg1DqXiTStGhMt9qNrZxj+KeZUH6mvkab4IeOIZAh0GUkngrNGw/MPx+NXdP/AGffG15IBJpsVmp/iuLlMfU7SxrT67iHoqTubrNsZLRYZ3+f+R9SeG/Fuk+L7ea50i8W9ghlMLyKrAbgAcDI5GGHIrarzr4N/DS9+G+l3sF5fx3b3TrJ5cKELGwBB+YnnPHYdK9F/GvVoynKCdRWZ9Hhp1alKMq0bS7DqKKK2OkbmvOf2grj7P8ACrVx0MjQoP8Av6mf0Br0auD+M3hHU/G3g86ZpXlGdp0dvOfau0ZPXHriufEJypSUd7HFjYylhqkYK7aZ4F+zvAZvidYsP+WUMrn8U2/+zV9c9s14X8Fvg/r3gfxdLqOqpbCD7K8SmKXcd5ZD0wOwavdPxrjy+nKlRtNWdzzMkoVMPheWorO55t8fvDH/AAkfw9vJI03XOnsLtO3C53/+Olj+Ar5IF1NHaSWyyHyJXWR07FlDBT+Tt+dffV5axX1vNbzIJIpVMbow4ZSMEH8DXzK37MPiH+1MC7sP7P8AO4fzH8zy93XGzG7b2z171x5hhZ1JqdNHmZ3l9WtWhVoRvfRnp/7PPhUeH/AMN3IgW61NvtLHHOzpGM+m0Z/4Ea9SPeq9naRafaQW1vGsUEKCOONRgKoGAAPQVPXtUqfsoRguh9VhqKw9GNJdEfOv7VkYF94ckA5aOdc+uCnH6/rWp+yrc79H163/AOec8cn/AH0pH/stbnx3+GusfEH+xTpKwk2nneZ50m372zGOD/dNN+A/w11v4eza0dVWBUvBD5fkybuV35zx/tCvJVKosdz20/4B80sPWjnDrcr5O/yPXK82/aG/5JZqX/XSH/0atek1xnxa8L33jLwPe6VpwjN1K8bL5jbV4dWPOPQGvUrxcqUorsfQ42LnhqkYq7aZ8xfBzV7PQfiRo99f3CWtpEZd80hwq5hcDJ+pFfUH/C3vBuP+Rhs/+/lfP3/DNvjH+5Zf+BH/ANjR/wAM3eMf7ll/4Ef/AGNeBhp4rDQ5I07nxeBqZhgKTpwo3V77M+gv+FveDv8AoYbP/v5SH4v+Dv8AoYbL/v5Xz9/wzb4x/uWX/gR/9jSf8M2+Mv7ll/4Ef/Y11fWsZ/z6/M9JZjmf/Pj8GfV8Mq3EaSIwZGAYMO4PQ06T/Vv9Kr6ZC1rp1tC+N8cSo31AANWX+aNgPSvbWq1PrVdx1Pz+uT/pEn+838zX3Jpfi7RLizh8rV7GX5B9y5Q9vY18z3n7PHjRJpGSzt5wWJBS4XuffFVD8AfHPP8AxJ1P/b1F/wDFV8thnXwrl+7bufnmAljculNqg3zeTPqS+8ceHtNXN1ren24H9+5QfzNcB4u/aO8N6JCyaWX1q8xwIgUiB93I6f7oNeP2/wCz142mYb9OhgHcyXKf0JrqtD/ZZ1G4ZG1fV4LZd3MVohkJHf5mxg/ga7niMZV0hTsetLHZpXXLSo8vr/wbHlvizxdrXxF11Lm8Z7m4c7Le1hUlUBPCoo7n8zx7V9CfA74Qv4Nt21jVo1/tmddscXX7Oh7f7x7n8PXPXeC/hT4d8CgPp1nvvMYN5cfPKfXBxx9BiuwX9a1wuCdOftazvI6MBlMqVX6xipc0x9FFFewfThRRRQA2vO/jJ8NR8QtBDWwVdXs8vbM3AcfxIT74H4j616JRis6lONWLhLZmFejDEU3SqLRnwfZ3mqeDdeE8TS6dqllJggjDIw4KkdwRnr2PpX0P4H/aS0fVoY4NfQ6VegYaZFLQP05B5K9+Dxx1rtvHnwp0L4gRbr6DyL1RhLy3wsg9icYYexHrXh2u/sy+I9PcnTLq11WLtuJhk/I5H/j1fPqhisFK9HWJ8WsLmGVTf1b34P8Arb/I+irDxtoGpx77XWbG4XGcx3CH+tM1Dx14e0pd13rVhbj/AG7hAT9BnmvlGb4I+N4G2toErHOMpLGw5+jVZtfgH44uiM6OsCn+Ka5iH8mJrf67iHp7LX5nZ/a2OassO7/P/I+kvDfxS8PeLfEEmk6TdteTxQmZpAhVMAgEAnqeR0GK7CvDfhP8CNW8G+JLTW9R1KBHhDqbW3UuHDKRyxxjkg4wele5dK9LDzqzheqrM97A1MRVpc2Jjyy/Q8X/AGpv+RL0v/sIL/6Lkrgf2Yv+SgXX/XhJ/wCjI69f+OHgbVPH3h2ystKERmhuxM3nPsG3Y49P9oVynwV+Eev+BfFdxqGprbi3e1aEeTLuO4uh6YHGFNeZVo1HjYzS0PBxGFrSzWFaMXy6anulIelLSV7x9efHPx2099P+KGsbgdk/lzIT3BRR/MNXsn7Pvj7S7rwXZ6NLdx22o2RdDFM4BkUsWDKO4wcH0x7jOt8YPhDH8RraG6tJUtNYt1KxyOPllTrsYjkAHoe2TxzXgd38DPG9rP5f9iNMM4V4Zo2U+/3sgfUV81KFbCYh1YRumfBzpYvLcdOvShzRlf8AHU+vbXUrS+mkit7qGeSLG9Y5AxXPTIHTOD+Rq16kV4n+z/8ADvxF4J1HU59Ys1s4LqJFVfNV23Ak/wAJPGCe9e2V7tGpKpBSkrH2GErVMRSVSpHlb6HzV+1R/wAjJov/AF7P/wCh10H7Kn/IG13/AK+I/wD0Gr/xy+FuueP9Y0250pbdo4IWR/Ok2nJbI7Vq/Av4fat8P9O1OHVRCJLiVXTyZN/AXHpxXlQo1FjnO2n/AAD5ynhqyzd1nF8vf5HqPevOfjl4Ek8beD3+yR+ZqVixnt17vx8yfiOnuBXo+aQj2r2KlNVYOEtmfUV6McRTlSnsz4k+Hfjq7+HXiSPUIUMsTDyrm3OB5iZzjPYjg19Y+E/iV4e8Y2ySafqUJlIy1tKwSVPUFTz17jI9DXIfEr4A6b4yuZdR02VdJ1SRi0uE3RTH1K54JOPmHvkGvGNQ/Z98bWMhWPTY71Af9Zb3CY+vzFT+leDTWKwLcVHmifHUVj8obpxhzw8v60Prl7yBFy08aj3cVgSfEjw1HrFvpY1i2lv7hxHHDC3mHcexK5A/Gvlu2+Bvji6xjQpFU95J4lxz7tn9K7bwP+zr4ks9asdSvb210s2syTqq5mcsrAgEDAwceprqjjMRUaSpW/r5HfTzPG1pKMMO0vP+kfStRzSrDG0jkKqjcxPYU9RjFZHirRZPEXh3UdNiufsj3cDQ+cF3bNwwTjI9fWvXldLRan00m1FuK1Mnwp8UPDnjKJPsGpRCdhk2s7BJV9flPX6jIrqJrmGGMyPKkaKMlmYACvlDWv2cfF2nTOLOK31WHPyvDKqEjtkPjH5n61kR/BDxxNJ5Y0GUHOCWmjAHvkt/KvG+uYiOkqWp8t/amOp+7Uw7b8r/AOTNP9oDxlYeLvGEI0yaO5tbODyftEfKu5Yk4PcdMH616v8Asy6PPp/ge5u5k2pe3TSRZ7oAFz+Yb8q5DwT+zJezXUdx4luI4LZTk2ds2539mfov4Z/CvomxsYNOtIbW2iWG3hQRxxoMBVAwAB9BSwmHqSrPEVlZhluDxE8VLG4hWb2RZooor3D6wKKKKACiiigAooooAKKKKACiiigAooooAKKKKACiiigAooooAKKKKACmsMjGOKdRQB8w/Hr4Rvod5N4j0iInTp23XUKD/UOerD/ZY9fQn8vF6+/57eO4heKVFkidSrKwyGB6gg186fFX9nya0km1XwtEZrdsvLpw+/H3zH6j/Z6+meAPmsdgHd1KS+R8Jm+Ty5nXw633X+R4XS7jtAzx6due/wCg/KlkjeGR45FZJFO1lYEEEHBBHqDTa+fPi9Ub9h4xvNN8I6loFuPLhv5kkmlDc7VGNgGO/HfoKk8K+JrfQdK8QW09lFdS31r5Vu8kSuYpM43An7vysx47gVzlFaKpJNPsbRr1ItO97Ky/r5nQeB/GV14H1r7dboJ0eJ4ZoGbaJEI9cHBzg5x29659cqQRwQcg96KKXNJpRvsZupJxUG9EHv3oorsPh/8AC3WviFdL9ki+z6erYlvpl+RRnkL/AHjjsPbJGaIU5VGoxVyqNGpiJclON2ZngvwZqPjvXYtN06MknmWZgdkKZ5Zv8819meD/AAnZeC9BttKsE2wwjl2+9I3dmPqf88VW8D+BdM8A6Oljp0WC3Msz8vK3qT/ToK6Svr8Fg1ho80tZM/TMryuOBhzS1m/6sLS0UV6Z74UUUUAFFFFABRRRQAUUUUAFFFFABRRRQAlLRRQAUUUUAFFFFACUtFFABRRRQAUUUUAJS0UUAFFFFABRRRQAUUUUAFJS0UAJS0UUAFFFFABRRRQAlLRRQAUUUUAFJS0UAFFFFABSUtFACUtFFACUUtFABRRRQAUUUUAFFFFABRRRQAlFLRQAUUUUAFFFFABRRRQAlLRRQAUUUUAFFFFABRRRQAUlLRQAUUUUAFFFFABRRRQAUUUUAFFFFABRRRQAUUUUAFFFFABRRRQAUUUUAJS0UUAFFFFACUtFFABRRRQAUUUUAFFFFABRRRQAUUUUAFFFFACUtFFABRRRQAUlLRQAUUUUAFFFFABRRRQAUUUUAFFFFABRRRQAUUUUAFFFFABRRRQAUUUUAFFFFABRRRQAUUUUAFFFFAHE+NvhL4d8dBpL208i9IwLy2wko+pxhvT5ga8T8Tfsy69ppd9IuoNWizxG58qXBPv8v6j6dq+ofxpOlcNbB0a+slqeTisrwuL1nGz7o+HdV+HPijRZTHdaDfKR1eOEyJ/30oK/rWPJpV9E217K4RvRomB/lX30VpNg9B+VebLKYfZnY8KXDdO/u1GvkfCFt4V1u94t9G1Cc+kds7fyWuy0P4A+MdaePzbBNMgYZ828kAx7bRlvzAr692rnoB+FOq4ZVTTvKVzWlw5Qi71Jt/geN+Df2a9E0V0uNZmbWrlR/qmGyAHOc7erY9zg+leu21rFZW6QwRJDEgCrHGu1QPQDtU9JXrUqNOirQVj6PD4WjhVy0o2FpaKK3Os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 id="19" name="Google Shape;19;p21"/>
          <p:cNvSpPr/>
          <p:nvPr/>
        </p:nvSpPr>
        <p:spPr>
          <a:xfrm>
            <a:off x="123825" y="-136525"/>
            <a:ext cx="304800" cy="3048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pic>
        <p:nvPicPr>
          <p:cNvPr id="20" name="Google Shape;20;p21"/>
          <p:cNvPicPr preferRelativeResize="0"/>
          <p:nvPr/>
        </p:nvPicPr>
        <p:blipFill rotWithShape="1">
          <a:blip r:embed="rId2">
            <a:alphaModFix/>
          </a:blip>
          <a:srcRect b="0" l="0" r="0" t="0"/>
          <a:stretch/>
        </p:blipFill>
        <p:spPr>
          <a:xfrm>
            <a:off x="1733435" y="518552"/>
            <a:ext cx="4833620" cy="1772066"/>
          </a:xfrm>
          <a:prstGeom prst="rect">
            <a:avLst/>
          </a:prstGeom>
          <a:noFill/>
          <a:ln>
            <a:noFill/>
          </a:ln>
        </p:spPr>
      </p:pic>
      <p:pic>
        <p:nvPicPr>
          <p:cNvPr id="21" name="Google Shape;21;p21"/>
          <p:cNvPicPr preferRelativeResize="0"/>
          <p:nvPr/>
        </p:nvPicPr>
        <p:blipFill rotWithShape="1">
          <a:blip r:embed="rId3">
            <a:alphaModFix/>
          </a:blip>
          <a:srcRect b="15286" l="33333" r="31362" t="18181"/>
          <a:stretch/>
        </p:blipFill>
        <p:spPr>
          <a:xfrm rot="2002525">
            <a:off x="4970140" y="2488839"/>
            <a:ext cx="3379798" cy="3582878"/>
          </a:xfrm>
          <a:prstGeom prst="rect">
            <a:avLst/>
          </a:prstGeom>
          <a:noFill/>
          <a:ln>
            <a:noFill/>
          </a:ln>
        </p:spPr>
      </p:pic>
      <p:pic>
        <p:nvPicPr>
          <p:cNvPr id="22" name="Google Shape;22;p21"/>
          <p:cNvPicPr preferRelativeResize="0"/>
          <p:nvPr/>
        </p:nvPicPr>
        <p:blipFill rotWithShape="1">
          <a:blip r:embed="rId4">
            <a:alphaModFix/>
          </a:blip>
          <a:srcRect b="0" l="0" r="0" t="0"/>
          <a:stretch/>
        </p:blipFill>
        <p:spPr>
          <a:xfrm>
            <a:off x="8210937" y="2218931"/>
            <a:ext cx="771322" cy="284171"/>
          </a:xfrm>
          <a:prstGeom prst="rect">
            <a:avLst/>
          </a:prstGeom>
          <a:noFill/>
          <a:ln>
            <a:noFill/>
          </a:ln>
        </p:spPr>
      </p:pic>
      <p:pic>
        <p:nvPicPr>
          <p:cNvPr id="23" name="Google Shape;23;p21"/>
          <p:cNvPicPr preferRelativeResize="0"/>
          <p:nvPr/>
        </p:nvPicPr>
        <p:blipFill rotWithShape="1">
          <a:blip r:embed="rId5">
            <a:alphaModFix/>
          </a:blip>
          <a:srcRect b="0" l="0" r="0" t="0"/>
          <a:stretch/>
        </p:blipFill>
        <p:spPr>
          <a:xfrm>
            <a:off x="8623662" y="2774600"/>
            <a:ext cx="358597" cy="412725"/>
          </a:xfrm>
          <a:prstGeom prst="rect">
            <a:avLst/>
          </a:prstGeom>
          <a:noFill/>
          <a:ln>
            <a:noFill/>
          </a:ln>
        </p:spPr>
      </p:pic>
      <p:pic>
        <p:nvPicPr>
          <p:cNvPr id="24" name="Google Shape;24;p21"/>
          <p:cNvPicPr preferRelativeResize="0"/>
          <p:nvPr/>
        </p:nvPicPr>
        <p:blipFill rotWithShape="1">
          <a:blip r:embed="rId6">
            <a:alphaModFix/>
          </a:blip>
          <a:srcRect b="0" l="0" r="0" t="0"/>
          <a:stretch/>
        </p:blipFill>
        <p:spPr>
          <a:xfrm>
            <a:off x="8596598" y="3453359"/>
            <a:ext cx="385661" cy="392427"/>
          </a:xfrm>
          <a:prstGeom prst="rect">
            <a:avLst/>
          </a:prstGeom>
          <a:noFill/>
          <a:ln>
            <a:noFill/>
          </a:ln>
        </p:spPr>
      </p:pic>
      <p:pic>
        <p:nvPicPr>
          <p:cNvPr id="25" name="Google Shape;25;p21"/>
          <p:cNvPicPr preferRelativeResize="0"/>
          <p:nvPr/>
        </p:nvPicPr>
        <p:blipFill rotWithShape="1">
          <a:blip r:embed="rId7">
            <a:alphaModFix/>
          </a:blip>
          <a:srcRect b="0" l="0" r="0" t="0"/>
          <a:stretch/>
        </p:blipFill>
        <p:spPr>
          <a:xfrm>
            <a:off x="8549236" y="4111820"/>
            <a:ext cx="433023" cy="419491"/>
          </a:xfrm>
          <a:prstGeom prst="rect">
            <a:avLst/>
          </a:prstGeom>
          <a:noFill/>
          <a:ln>
            <a:noFill/>
          </a:ln>
        </p:spPr>
      </p:pic>
      <p:pic>
        <p:nvPicPr>
          <p:cNvPr id="26" name="Google Shape;26;p21"/>
          <p:cNvPicPr preferRelativeResize="0"/>
          <p:nvPr/>
        </p:nvPicPr>
        <p:blipFill rotWithShape="1">
          <a:blip r:embed="rId8">
            <a:alphaModFix/>
          </a:blip>
          <a:srcRect b="0" l="0" r="0" t="0"/>
          <a:stretch/>
        </p:blipFill>
        <p:spPr>
          <a:xfrm>
            <a:off x="8515406" y="4797345"/>
            <a:ext cx="466853" cy="365363"/>
          </a:xfrm>
          <a:prstGeom prst="rect">
            <a:avLst/>
          </a:prstGeom>
          <a:noFill/>
          <a:ln>
            <a:noFill/>
          </a:ln>
        </p:spPr>
      </p:pic>
      <p:pic>
        <p:nvPicPr>
          <p:cNvPr id="27" name="Google Shape;27;p21"/>
          <p:cNvPicPr preferRelativeResize="0"/>
          <p:nvPr/>
        </p:nvPicPr>
        <p:blipFill rotWithShape="1">
          <a:blip r:embed="rId9">
            <a:alphaModFix/>
          </a:blip>
          <a:srcRect b="0" l="0" r="0" t="0"/>
          <a:stretch/>
        </p:blipFill>
        <p:spPr>
          <a:xfrm>
            <a:off x="8007957" y="1702556"/>
            <a:ext cx="974302" cy="250341"/>
          </a:xfrm>
          <a:prstGeom prst="rect">
            <a:avLst/>
          </a:prstGeom>
          <a:noFill/>
          <a:ln>
            <a:noFill/>
          </a:ln>
        </p:spPr>
      </p:pic>
      <p:sp>
        <p:nvSpPr>
          <p:cNvPr id="28" name="Google Shape;28;p21"/>
          <p:cNvSpPr/>
          <p:nvPr/>
        </p:nvSpPr>
        <p:spPr>
          <a:xfrm>
            <a:off x="0" y="6576291"/>
            <a:ext cx="9144000" cy="281709"/>
          </a:xfrm>
          <a:prstGeom prst="rect">
            <a:avLst/>
          </a:prstGeom>
          <a:solidFill>
            <a:srgbClr val="76923C"/>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100"/>
              <a:buFont typeface="Arial Narrow"/>
              <a:buNone/>
            </a:pPr>
            <a:r>
              <a:rPr b="0" i="0" lang="en-US" sz="1100" u="none" cap="none" strike="noStrike">
                <a:solidFill>
                  <a:schemeClr val="lt1"/>
                </a:solidFill>
                <a:latin typeface="Arial Narrow"/>
                <a:ea typeface="Arial Narrow"/>
                <a:cs typeface="Arial Narrow"/>
                <a:sym typeface="Arial Narrow"/>
              </a:rPr>
              <a:t>SUSTAINABLE MED CITIES TRAINING SYSTEM</a:t>
            </a:r>
            <a:endParaRPr b="0" i="0" sz="1100" u="none" cap="none" strike="noStrike">
              <a:solidFill>
                <a:schemeClr val="lt1"/>
              </a:solidFill>
              <a:latin typeface="Arial Narrow"/>
              <a:ea typeface="Arial Narrow"/>
              <a:cs typeface="Arial Narrow"/>
              <a:sym typeface="Arial Narrow"/>
            </a:endParaRPr>
          </a:p>
        </p:txBody>
      </p:sp>
      <p:pic>
        <p:nvPicPr>
          <p:cNvPr id="29" name="Google Shape;29;p21"/>
          <p:cNvPicPr preferRelativeResize="0"/>
          <p:nvPr/>
        </p:nvPicPr>
        <p:blipFill rotWithShape="1">
          <a:blip r:embed="rId10">
            <a:alphaModFix/>
          </a:blip>
          <a:srcRect b="0" l="0" r="0" t="0"/>
          <a:stretch/>
        </p:blipFill>
        <p:spPr>
          <a:xfrm flipH="1" rot="10800000">
            <a:off x="8006659" y="5395766"/>
            <a:ext cx="975600" cy="234816"/>
          </a:xfrm>
          <a:prstGeom prst="rect">
            <a:avLst/>
          </a:prstGeom>
          <a:noFill/>
          <a:ln>
            <a:noFill/>
          </a:ln>
        </p:spPr>
      </p:pic>
      <p:pic>
        <p:nvPicPr>
          <p:cNvPr id="30" name="Google Shape;30;p21"/>
          <p:cNvPicPr preferRelativeResize="0"/>
          <p:nvPr/>
        </p:nvPicPr>
        <p:blipFill rotWithShape="1">
          <a:blip r:embed="rId11">
            <a:alphaModFix/>
          </a:blip>
          <a:srcRect b="0" l="0" r="0" t="0"/>
          <a:stretch/>
        </p:blipFill>
        <p:spPr>
          <a:xfrm>
            <a:off x="8006659" y="5914467"/>
            <a:ext cx="975600" cy="230433"/>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2_Titel und Inhalt">
  <p:cSld name="12_Titel und Inhalt">
    <p:spTree>
      <p:nvGrpSpPr>
        <p:cNvPr id="55" name="Shape 55"/>
        <p:cNvGrpSpPr/>
        <p:nvPr/>
      </p:nvGrpSpPr>
      <p:grpSpPr>
        <a:xfrm>
          <a:off x="0" y="0"/>
          <a:ext cx="0" cy="0"/>
          <a:chOff x="0" y="0"/>
          <a:chExt cx="0" cy="0"/>
        </a:xfrm>
      </p:grpSpPr>
      <p:sp>
        <p:nvSpPr>
          <p:cNvPr id="56" name="Google Shape;56;p30"/>
          <p:cNvSpPr txBox="1"/>
          <p:nvPr>
            <p:ph type="title"/>
          </p:nvPr>
        </p:nvSpPr>
        <p:spPr>
          <a:xfrm>
            <a:off x="0" y="0"/>
            <a:ext cx="9144000" cy="731837"/>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rgbClr val="7F7F7F"/>
              </a:buClr>
              <a:buSzPts val="2000"/>
              <a:buFont typeface="Calibri"/>
              <a:buNone/>
              <a:defRPr b="1" sz="2000">
                <a:solidFill>
                  <a:srgbClr val="7F7F7F"/>
                </a:solidFill>
                <a:latin typeface="Calibri"/>
                <a:ea typeface="Calibri"/>
                <a:cs typeface="Calibri"/>
                <a:sym typeface="Calibri"/>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57" name="Google Shape;57;p30"/>
          <p:cNvSpPr txBox="1"/>
          <p:nvPr>
            <p:ph idx="12" type="sldNum"/>
          </p:nvPr>
        </p:nvSpPr>
        <p:spPr>
          <a:xfrm>
            <a:off x="8528537" y="6548732"/>
            <a:ext cx="615462"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56_Titel und Inhalt">
  <p:cSld name="56_Titel und Inhalt">
    <p:spTree>
      <p:nvGrpSpPr>
        <p:cNvPr id="58" name="Shape 58"/>
        <p:cNvGrpSpPr/>
        <p:nvPr/>
      </p:nvGrpSpPr>
      <p:grpSpPr>
        <a:xfrm>
          <a:off x="0" y="0"/>
          <a:ext cx="0" cy="0"/>
          <a:chOff x="0" y="0"/>
          <a:chExt cx="0" cy="0"/>
        </a:xfrm>
      </p:grpSpPr>
      <p:sp>
        <p:nvSpPr>
          <p:cNvPr id="59" name="Google Shape;59;p31"/>
          <p:cNvSpPr txBox="1"/>
          <p:nvPr>
            <p:ph type="title"/>
          </p:nvPr>
        </p:nvSpPr>
        <p:spPr>
          <a:xfrm>
            <a:off x="0" y="0"/>
            <a:ext cx="9144000" cy="731837"/>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rgbClr val="7F7F7F"/>
              </a:buClr>
              <a:buSzPts val="2000"/>
              <a:buFont typeface="Calibri"/>
              <a:buNone/>
              <a:defRPr b="1" sz="2000">
                <a:solidFill>
                  <a:srgbClr val="7F7F7F"/>
                </a:solidFill>
                <a:latin typeface="Calibri"/>
                <a:ea typeface="Calibri"/>
                <a:cs typeface="Calibri"/>
                <a:sym typeface="Calibri"/>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60" name="Google Shape;60;p31"/>
          <p:cNvSpPr txBox="1"/>
          <p:nvPr>
            <p:ph idx="12" type="sldNum"/>
          </p:nvPr>
        </p:nvSpPr>
        <p:spPr>
          <a:xfrm>
            <a:off x="8528537" y="6548732"/>
            <a:ext cx="615462"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sz="1200">
                <a:solidFill>
                  <a:schemeClr val="lt1"/>
                </a:solidFill>
                <a:latin typeface="Calibri"/>
                <a:ea typeface="Calibri"/>
                <a:cs typeface="Calibri"/>
                <a:sym typeface="Calibri"/>
              </a:defRPr>
            </a:lvl1pPr>
            <a:lvl2pPr indent="0" lvl="1" marL="0" algn="r">
              <a:spcBef>
                <a:spcPts val="0"/>
              </a:spcBef>
              <a:buNone/>
              <a:defRPr sz="1200">
                <a:solidFill>
                  <a:schemeClr val="lt1"/>
                </a:solidFill>
                <a:latin typeface="Calibri"/>
                <a:ea typeface="Calibri"/>
                <a:cs typeface="Calibri"/>
                <a:sym typeface="Calibri"/>
              </a:defRPr>
            </a:lvl2pPr>
            <a:lvl3pPr indent="0" lvl="2" marL="0" algn="r">
              <a:spcBef>
                <a:spcPts val="0"/>
              </a:spcBef>
              <a:buNone/>
              <a:defRPr sz="1200">
                <a:solidFill>
                  <a:schemeClr val="lt1"/>
                </a:solidFill>
                <a:latin typeface="Calibri"/>
                <a:ea typeface="Calibri"/>
                <a:cs typeface="Calibri"/>
                <a:sym typeface="Calibri"/>
              </a:defRPr>
            </a:lvl3pPr>
            <a:lvl4pPr indent="0" lvl="3" marL="0" algn="r">
              <a:spcBef>
                <a:spcPts val="0"/>
              </a:spcBef>
              <a:buNone/>
              <a:defRPr sz="1200">
                <a:solidFill>
                  <a:schemeClr val="lt1"/>
                </a:solidFill>
                <a:latin typeface="Calibri"/>
                <a:ea typeface="Calibri"/>
                <a:cs typeface="Calibri"/>
                <a:sym typeface="Calibri"/>
              </a:defRPr>
            </a:lvl4pPr>
            <a:lvl5pPr indent="0" lvl="4" marL="0" algn="r">
              <a:spcBef>
                <a:spcPts val="0"/>
              </a:spcBef>
              <a:buNone/>
              <a:defRPr sz="1200">
                <a:solidFill>
                  <a:schemeClr val="lt1"/>
                </a:solidFill>
                <a:latin typeface="Calibri"/>
                <a:ea typeface="Calibri"/>
                <a:cs typeface="Calibri"/>
                <a:sym typeface="Calibri"/>
              </a:defRPr>
            </a:lvl5pPr>
            <a:lvl6pPr indent="0" lvl="5" marL="0" algn="r">
              <a:spcBef>
                <a:spcPts val="0"/>
              </a:spcBef>
              <a:buNone/>
              <a:defRPr sz="1200">
                <a:solidFill>
                  <a:schemeClr val="lt1"/>
                </a:solidFill>
                <a:latin typeface="Calibri"/>
                <a:ea typeface="Calibri"/>
                <a:cs typeface="Calibri"/>
                <a:sym typeface="Calibri"/>
              </a:defRPr>
            </a:lvl6pPr>
            <a:lvl7pPr indent="0" lvl="6" marL="0" algn="r">
              <a:spcBef>
                <a:spcPts val="0"/>
              </a:spcBef>
              <a:buNone/>
              <a:defRPr sz="1200">
                <a:solidFill>
                  <a:schemeClr val="lt1"/>
                </a:solidFill>
                <a:latin typeface="Calibri"/>
                <a:ea typeface="Calibri"/>
                <a:cs typeface="Calibri"/>
                <a:sym typeface="Calibri"/>
              </a:defRPr>
            </a:lvl7pPr>
            <a:lvl8pPr indent="0" lvl="7" marL="0" algn="r">
              <a:spcBef>
                <a:spcPts val="0"/>
              </a:spcBef>
              <a:buNone/>
              <a:defRPr sz="1200">
                <a:solidFill>
                  <a:schemeClr val="lt1"/>
                </a:solidFill>
                <a:latin typeface="Calibri"/>
                <a:ea typeface="Calibri"/>
                <a:cs typeface="Calibri"/>
                <a:sym typeface="Calibri"/>
              </a:defRPr>
            </a:lvl8pPr>
            <a:lvl9pPr indent="0" lvl="8" marL="0" algn="r">
              <a:spcBef>
                <a:spcPts val="0"/>
              </a:spcBef>
              <a:buNone/>
              <a:defRPr sz="1200">
                <a:solidFill>
                  <a:schemeClr val="lt1"/>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57_Titel und Inhalt">
  <p:cSld name="57_Titel und Inhalt">
    <p:spTree>
      <p:nvGrpSpPr>
        <p:cNvPr id="61" name="Shape 61"/>
        <p:cNvGrpSpPr/>
        <p:nvPr/>
      </p:nvGrpSpPr>
      <p:grpSpPr>
        <a:xfrm>
          <a:off x="0" y="0"/>
          <a:ext cx="0" cy="0"/>
          <a:chOff x="0" y="0"/>
          <a:chExt cx="0" cy="0"/>
        </a:xfrm>
      </p:grpSpPr>
      <p:sp>
        <p:nvSpPr>
          <p:cNvPr id="62" name="Google Shape;62;p32"/>
          <p:cNvSpPr txBox="1"/>
          <p:nvPr>
            <p:ph type="title"/>
          </p:nvPr>
        </p:nvSpPr>
        <p:spPr>
          <a:xfrm>
            <a:off x="0" y="0"/>
            <a:ext cx="9144000" cy="731837"/>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rgbClr val="7F7F7F"/>
              </a:buClr>
              <a:buSzPts val="2000"/>
              <a:buFont typeface="Calibri"/>
              <a:buNone/>
              <a:defRPr b="1" sz="2000">
                <a:solidFill>
                  <a:srgbClr val="7F7F7F"/>
                </a:solidFill>
                <a:latin typeface="Calibri"/>
                <a:ea typeface="Calibri"/>
                <a:cs typeface="Calibri"/>
                <a:sym typeface="Calibri"/>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63" name="Google Shape;63;p32"/>
          <p:cNvSpPr txBox="1"/>
          <p:nvPr>
            <p:ph idx="12" type="sldNum"/>
          </p:nvPr>
        </p:nvSpPr>
        <p:spPr>
          <a:xfrm>
            <a:off x="8528537" y="6548732"/>
            <a:ext cx="615462"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7_Titel und Inhalt">
  <p:cSld name="7_Titel und Inhalt">
    <p:spTree>
      <p:nvGrpSpPr>
        <p:cNvPr id="64" name="Shape 64"/>
        <p:cNvGrpSpPr/>
        <p:nvPr/>
      </p:nvGrpSpPr>
      <p:grpSpPr>
        <a:xfrm>
          <a:off x="0" y="0"/>
          <a:ext cx="0" cy="0"/>
          <a:chOff x="0" y="0"/>
          <a:chExt cx="0" cy="0"/>
        </a:xfrm>
      </p:grpSpPr>
      <p:sp>
        <p:nvSpPr>
          <p:cNvPr id="65" name="Google Shape;65;p33"/>
          <p:cNvSpPr txBox="1"/>
          <p:nvPr>
            <p:ph type="title"/>
          </p:nvPr>
        </p:nvSpPr>
        <p:spPr>
          <a:xfrm>
            <a:off x="0" y="0"/>
            <a:ext cx="9144000" cy="731837"/>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rgbClr val="7F7F7F"/>
              </a:buClr>
              <a:buSzPts val="2000"/>
              <a:buFont typeface="Calibri"/>
              <a:buNone/>
              <a:defRPr b="1" sz="2000">
                <a:solidFill>
                  <a:srgbClr val="7F7F7F"/>
                </a:solidFill>
                <a:latin typeface="Calibri"/>
                <a:ea typeface="Calibri"/>
                <a:cs typeface="Calibri"/>
                <a:sym typeface="Calibri"/>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66" name="Google Shape;66;p33"/>
          <p:cNvSpPr txBox="1"/>
          <p:nvPr>
            <p:ph idx="12" type="sldNum"/>
          </p:nvPr>
        </p:nvSpPr>
        <p:spPr>
          <a:xfrm>
            <a:off x="8528537" y="6548732"/>
            <a:ext cx="615462"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5_Titel und Inhalt">
  <p:cSld name="15_Titel und Inhalt">
    <p:spTree>
      <p:nvGrpSpPr>
        <p:cNvPr id="67" name="Shape 67"/>
        <p:cNvGrpSpPr/>
        <p:nvPr/>
      </p:nvGrpSpPr>
      <p:grpSpPr>
        <a:xfrm>
          <a:off x="0" y="0"/>
          <a:ext cx="0" cy="0"/>
          <a:chOff x="0" y="0"/>
          <a:chExt cx="0" cy="0"/>
        </a:xfrm>
      </p:grpSpPr>
      <p:sp>
        <p:nvSpPr>
          <p:cNvPr id="68" name="Google Shape;68;p34"/>
          <p:cNvSpPr txBox="1"/>
          <p:nvPr>
            <p:ph type="title"/>
          </p:nvPr>
        </p:nvSpPr>
        <p:spPr>
          <a:xfrm>
            <a:off x="0" y="0"/>
            <a:ext cx="9144000" cy="731837"/>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rgbClr val="7F7F7F"/>
              </a:buClr>
              <a:buSzPts val="2000"/>
              <a:buFont typeface="Calibri"/>
              <a:buNone/>
              <a:defRPr b="1" sz="2000">
                <a:solidFill>
                  <a:srgbClr val="7F7F7F"/>
                </a:solidFill>
                <a:latin typeface="Calibri"/>
                <a:ea typeface="Calibri"/>
                <a:cs typeface="Calibri"/>
                <a:sym typeface="Calibri"/>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69" name="Google Shape;69;p34"/>
          <p:cNvSpPr txBox="1"/>
          <p:nvPr>
            <p:ph idx="12" type="sldNum"/>
          </p:nvPr>
        </p:nvSpPr>
        <p:spPr>
          <a:xfrm>
            <a:off x="8528537" y="6548732"/>
            <a:ext cx="615462"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el und Inhalt">
  <p:cSld name="Titel und Inhalt">
    <p:spTree>
      <p:nvGrpSpPr>
        <p:cNvPr id="70" name="Shape 70"/>
        <p:cNvGrpSpPr/>
        <p:nvPr/>
      </p:nvGrpSpPr>
      <p:grpSpPr>
        <a:xfrm>
          <a:off x="0" y="0"/>
          <a:ext cx="0" cy="0"/>
          <a:chOff x="0" y="0"/>
          <a:chExt cx="0" cy="0"/>
        </a:xfrm>
      </p:grpSpPr>
      <p:sp>
        <p:nvSpPr>
          <p:cNvPr id="71" name="Google Shape;71;p35"/>
          <p:cNvSpPr txBox="1"/>
          <p:nvPr>
            <p:ph type="title"/>
          </p:nvPr>
        </p:nvSpPr>
        <p:spPr>
          <a:xfrm>
            <a:off x="0" y="0"/>
            <a:ext cx="9144000" cy="731837"/>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rgbClr val="7F7F7F"/>
              </a:buClr>
              <a:buSzPts val="2400"/>
              <a:buFont typeface="Calibri"/>
              <a:buNone/>
              <a:defRPr b="1" sz="2400">
                <a:solidFill>
                  <a:srgbClr val="7F7F7F"/>
                </a:solidFill>
                <a:latin typeface="Calibri"/>
                <a:ea typeface="Calibri"/>
                <a:cs typeface="Calibri"/>
                <a:sym typeface="Calibri"/>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72" name="Google Shape;72;p35"/>
          <p:cNvSpPr txBox="1"/>
          <p:nvPr>
            <p:ph idx="12" type="sldNum"/>
          </p:nvPr>
        </p:nvSpPr>
        <p:spPr>
          <a:xfrm>
            <a:off x="8528537" y="6548732"/>
            <a:ext cx="615462"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Titel und Inhalt">
  <p:cSld name="1_Titel und Inhalt">
    <p:spTree>
      <p:nvGrpSpPr>
        <p:cNvPr id="31" name="Shape 31"/>
        <p:cNvGrpSpPr/>
        <p:nvPr/>
      </p:nvGrpSpPr>
      <p:grpSpPr>
        <a:xfrm>
          <a:off x="0" y="0"/>
          <a:ext cx="0" cy="0"/>
          <a:chOff x="0" y="0"/>
          <a:chExt cx="0" cy="0"/>
        </a:xfrm>
      </p:grpSpPr>
      <p:sp>
        <p:nvSpPr>
          <p:cNvPr id="32" name="Google Shape;32;p22"/>
          <p:cNvSpPr txBox="1"/>
          <p:nvPr>
            <p:ph type="title"/>
          </p:nvPr>
        </p:nvSpPr>
        <p:spPr>
          <a:xfrm>
            <a:off x="0" y="0"/>
            <a:ext cx="9144000" cy="731837"/>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rgbClr val="7F7F7F"/>
              </a:buClr>
              <a:buSzPts val="2400"/>
              <a:buFont typeface="Calibri"/>
              <a:buNone/>
              <a:defRPr b="1" sz="2400">
                <a:solidFill>
                  <a:srgbClr val="7F7F7F"/>
                </a:solidFill>
                <a:latin typeface="Calibri"/>
                <a:ea typeface="Calibri"/>
                <a:cs typeface="Calibri"/>
                <a:sym typeface="Calibri"/>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3" name="Google Shape;33;p22"/>
          <p:cNvSpPr txBox="1"/>
          <p:nvPr>
            <p:ph idx="12" type="sldNum"/>
          </p:nvPr>
        </p:nvSpPr>
        <p:spPr>
          <a:xfrm>
            <a:off x="8528537" y="6548732"/>
            <a:ext cx="615462"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Titel und Inhalt">
  <p:cSld name="2_Titel und Inhalt">
    <p:spTree>
      <p:nvGrpSpPr>
        <p:cNvPr id="34" name="Shape 34"/>
        <p:cNvGrpSpPr/>
        <p:nvPr/>
      </p:nvGrpSpPr>
      <p:grpSpPr>
        <a:xfrm>
          <a:off x="0" y="0"/>
          <a:ext cx="0" cy="0"/>
          <a:chOff x="0" y="0"/>
          <a:chExt cx="0" cy="0"/>
        </a:xfrm>
      </p:grpSpPr>
      <p:sp>
        <p:nvSpPr>
          <p:cNvPr id="35" name="Google Shape;35;p23"/>
          <p:cNvSpPr txBox="1"/>
          <p:nvPr>
            <p:ph type="title"/>
          </p:nvPr>
        </p:nvSpPr>
        <p:spPr>
          <a:xfrm>
            <a:off x="0" y="0"/>
            <a:ext cx="9144000" cy="731837"/>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rgbClr val="7F7F7F"/>
              </a:buClr>
              <a:buSzPts val="2000"/>
              <a:buFont typeface="Calibri"/>
              <a:buNone/>
              <a:defRPr b="1" sz="2000">
                <a:solidFill>
                  <a:srgbClr val="7F7F7F"/>
                </a:solidFill>
                <a:latin typeface="Calibri"/>
                <a:ea typeface="Calibri"/>
                <a:cs typeface="Calibri"/>
                <a:sym typeface="Calibri"/>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6" name="Google Shape;36;p23"/>
          <p:cNvSpPr txBox="1"/>
          <p:nvPr>
            <p:ph idx="12" type="sldNum"/>
          </p:nvPr>
        </p:nvSpPr>
        <p:spPr>
          <a:xfrm>
            <a:off x="8528537" y="6548732"/>
            <a:ext cx="615462"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_Titel und Inhalt">
  <p:cSld name="3_Titel und Inhalt">
    <p:spTree>
      <p:nvGrpSpPr>
        <p:cNvPr id="37" name="Shape 37"/>
        <p:cNvGrpSpPr/>
        <p:nvPr/>
      </p:nvGrpSpPr>
      <p:grpSpPr>
        <a:xfrm>
          <a:off x="0" y="0"/>
          <a:ext cx="0" cy="0"/>
          <a:chOff x="0" y="0"/>
          <a:chExt cx="0" cy="0"/>
        </a:xfrm>
      </p:grpSpPr>
      <p:sp>
        <p:nvSpPr>
          <p:cNvPr id="38" name="Google Shape;38;p24"/>
          <p:cNvSpPr txBox="1"/>
          <p:nvPr>
            <p:ph type="title"/>
          </p:nvPr>
        </p:nvSpPr>
        <p:spPr>
          <a:xfrm>
            <a:off x="0" y="0"/>
            <a:ext cx="9144000" cy="731837"/>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rgbClr val="7F7F7F"/>
              </a:buClr>
              <a:buSzPts val="2000"/>
              <a:buFont typeface="Calibri"/>
              <a:buNone/>
              <a:defRPr b="1" sz="2000">
                <a:solidFill>
                  <a:srgbClr val="7F7F7F"/>
                </a:solidFill>
                <a:latin typeface="Calibri"/>
                <a:ea typeface="Calibri"/>
                <a:cs typeface="Calibri"/>
                <a:sym typeface="Calibri"/>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9" name="Google Shape;39;p24"/>
          <p:cNvSpPr txBox="1"/>
          <p:nvPr>
            <p:ph idx="12" type="sldNum"/>
          </p:nvPr>
        </p:nvSpPr>
        <p:spPr>
          <a:xfrm>
            <a:off x="8528537" y="6548732"/>
            <a:ext cx="615462"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_Titel und Inhalt">
  <p:cSld name="4_Titel und Inhalt">
    <p:spTree>
      <p:nvGrpSpPr>
        <p:cNvPr id="40" name="Shape 40"/>
        <p:cNvGrpSpPr/>
        <p:nvPr/>
      </p:nvGrpSpPr>
      <p:grpSpPr>
        <a:xfrm>
          <a:off x="0" y="0"/>
          <a:ext cx="0" cy="0"/>
          <a:chOff x="0" y="0"/>
          <a:chExt cx="0" cy="0"/>
        </a:xfrm>
      </p:grpSpPr>
      <p:sp>
        <p:nvSpPr>
          <p:cNvPr id="41" name="Google Shape;41;p25"/>
          <p:cNvSpPr txBox="1"/>
          <p:nvPr>
            <p:ph type="title"/>
          </p:nvPr>
        </p:nvSpPr>
        <p:spPr>
          <a:xfrm>
            <a:off x="0" y="0"/>
            <a:ext cx="9144000" cy="731837"/>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rgbClr val="7F7F7F"/>
              </a:buClr>
              <a:buSzPts val="2000"/>
              <a:buFont typeface="Calibri"/>
              <a:buNone/>
              <a:defRPr b="1" sz="2000">
                <a:solidFill>
                  <a:srgbClr val="7F7F7F"/>
                </a:solidFill>
                <a:latin typeface="Calibri"/>
                <a:ea typeface="Calibri"/>
                <a:cs typeface="Calibri"/>
                <a:sym typeface="Calibri"/>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42" name="Google Shape;42;p25"/>
          <p:cNvSpPr txBox="1"/>
          <p:nvPr>
            <p:ph idx="12" type="sldNum"/>
          </p:nvPr>
        </p:nvSpPr>
        <p:spPr>
          <a:xfrm>
            <a:off x="8528537" y="6548732"/>
            <a:ext cx="615462"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7_Titel und Inhalt">
  <p:cSld name="37_Titel und Inhalt">
    <p:spTree>
      <p:nvGrpSpPr>
        <p:cNvPr id="43" name="Shape 43"/>
        <p:cNvGrpSpPr/>
        <p:nvPr/>
      </p:nvGrpSpPr>
      <p:grpSpPr>
        <a:xfrm>
          <a:off x="0" y="0"/>
          <a:ext cx="0" cy="0"/>
          <a:chOff x="0" y="0"/>
          <a:chExt cx="0" cy="0"/>
        </a:xfrm>
      </p:grpSpPr>
      <p:sp>
        <p:nvSpPr>
          <p:cNvPr id="44" name="Google Shape;44;p26"/>
          <p:cNvSpPr txBox="1"/>
          <p:nvPr>
            <p:ph type="title"/>
          </p:nvPr>
        </p:nvSpPr>
        <p:spPr>
          <a:xfrm>
            <a:off x="0" y="0"/>
            <a:ext cx="9144000" cy="731837"/>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rgbClr val="7F7F7F"/>
              </a:buClr>
              <a:buSzPts val="2000"/>
              <a:buFont typeface="Calibri"/>
              <a:buNone/>
              <a:defRPr b="1" sz="2000">
                <a:solidFill>
                  <a:srgbClr val="7F7F7F"/>
                </a:solidFill>
                <a:latin typeface="Calibri"/>
                <a:ea typeface="Calibri"/>
                <a:cs typeface="Calibri"/>
                <a:sym typeface="Calibri"/>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45" name="Google Shape;45;p26"/>
          <p:cNvSpPr txBox="1"/>
          <p:nvPr>
            <p:ph idx="12" type="sldNum"/>
          </p:nvPr>
        </p:nvSpPr>
        <p:spPr>
          <a:xfrm>
            <a:off x="8528537" y="6548732"/>
            <a:ext cx="615462"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3_Titel und Inhalt">
  <p:cSld name="43_Titel und Inhalt">
    <p:spTree>
      <p:nvGrpSpPr>
        <p:cNvPr id="46" name="Shape 46"/>
        <p:cNvGrpSpPr/>
        <p:nvPr/>
      </p:nvGrpSpPr>
      <p:grpSpPr>
        <a:xfrm>
          <a:off x="0" y="0"/>
          <a:ext cx="0" cy="0"/>
          <a:chOff x="0" y="0"/>
          <a:chExt cx="0" cy="0"/>
        </a:xfrm>
      </p:grpSpPr>
      <p:sp>
        <p:nvSpPr>
          <p:cNvPr id="47" name="Google Shape;47;p27"/>
          <p:cNvSpPr txBox="1"/>
          <p:nvPr>
            <p:ph type="title"/>
          </p:nvPr>
        </p:nvSpPr>
        <p:spPr>
          <a:xfrm>
            <a:off x="0" y="0"/>
            <a:ext cx="9144000" cy="731837"/>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rgbClr val="7F7F7F"/>
              </a:buClr>
              <a:buSzPts val="2000"/>
              <a:buFont typeface="Calibri"/>
              <a:buNone/>
              <a:defRPr b="1" sz="2000">
                <a:solidFill>
                  <a:srgbClr val="7F7F7F"/>
                </a:solidFill>
                <a:latin typeface="Calibri"/>
                <a:ea typeface="Calibri"/>
                <a:cs typeface="Calibri"/>
                <a:sym typeface="Calibri"/>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48" name="Google Shape;48;p27"/>
          <p:cNvSpPr txBox="1"/>
          <p:nvPr>
            <p:ph idx="12" type="sldNum"/>
          </p:nvPr>
        </p:nvSpPr>
        <p:spPr>
          <a:xfrm>
            <a:off x="8528537" y="6548732"/>
            <a:ext cx="615462"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5_Titel und Inhalt">
  <p:cSld name="5_Titel und Inhalt">
    <p:spTree>
      <p:nvGrpSpPr>
        <p:cNvPr id="49" name="Shape 49"/>
        <p:cNvGrpSpPr/>
        <p:nvPr/>
      </p:nvGrpSpPr>
      <p:grpSpPr>
        <a:xfrm>
          <a:off x="0" y="0"/>
          <a:ext cx="0" cy="0"/>
          <a:chOff x="0" y="0"/>
          <a:chExt cx="0" cy="0"/>
        </a:xfrm>
      </p:grpSpPr>
      <p:sp>
        <p:nvSpPr>
          <p:cNvPr id="50" name="Google Shape;50;p28"/>
          <p:cNvSpPr txBox="1"/>
          <p:nvPr>
            <p:ph type="title"/>
          </p:nvPr>
        </p:nvSpPr>
        <p:spPr>
          <a:xfrm>
            <a:off x="0" y="0"/>
            <a:ext cx="9144000" cy="731837"/>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rgbClr val="7F7F7F"/>
              </a:buClr>
              <a:buSzPts val="2000"/>
              <a:buFont typeface="Calibri"/>
              <a:buNone/>
              <a:defRPr b="1" sz="2000">
                <a:solidFill>
                  <a:srgbClr val="7F7F7F"/>
                </a:solidFill>
                <a:latin typeface="Calibri"/>
                <a:ea typeface="Calibri"/>
                <a:cs typeface="Calibri"/>
                <a:sym typeface="Calibri"/>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51" name="Google Shape;51;p28"/>
          <p:cNvSpPr txBox="1"/>
          <p:nvPr>
            <p:ph idx="12" type="sldNum"/>
          </p:nvPr>
        </p:nvSpPr>
        <p:spPr>
          <a:xfrm>
            <a:off x="8528537" y="6548732"/>
            <a:ext cx="615462"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1_Titel und Inhalt">
  <p:cSld name="11_Titel und Inhalt">
    <p:spTree>
      <p:nvGrpSpPr>
        <p:cNvPr id="52" name="Shape 52"/>
        <p:cNvGrpSpPr/>
        <p:nvPr/>
      </p:nvGrpSpPr>
      <p:grpSpPr>
        <a:xfrm>
          <a:off x="0" y="0"/>
          <a:ext cx="0" cy="0"/>
          <a:chOff x="0" y="0"/>
          <a:chExt cx="0" cy="0"/>
        </a:xfrm>
      </p:grpSpPr>
      <p:sp>
        <p:nvSpPr>
          <p:cNvPr id="53" name="Google Shape;53;p29"/>
          <p:cNvSpPr txBox="1"/>
          <p:nvPr>
            <p:ph type="title"/>
          </p:nvPr>
        </p:nvSpPr>
        <p:spPr>
          <a:xfrm>
            <a:off x="0" y="0"/>
            <a:ext cx="9144000" cy="731837"/>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rgbClr val="7F7F7F"/>
              </a:buClr>
              <a:buSzPts val="2000"/>
              <a:buFont typeface="Calibri"/>
              <a:buNone/>
              <a:defRPr b="1" sz="2000">
                <a:solidFill>
                  <a:srgbClr val="7F7F7F"/>
                </a:solidFill>
                <a:latin typeface="Calibri"/>
                <a:ea typeface="Calibri"/>
                <a:cs typeface="Calibri"/>
                <a:sym typeface="Calibri"/>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54" name="Google Shape;54;p29"/>
          <p:cNvSpPr txBox="1"/>
          <p:nvPr>
            <p:ph idx="12" type="sldNum"/>
          </p:nvPr>
        </p:nvSpPr>
        <p:spPr>
          <a:xfrm>
            <a:off x="8528537" y="6548732"/>
            <a:ext cx="615462"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0.xml"/><Relationship Id="rId10" Type="http://schemas.openxmlformats.org/officeDocument/2006/relationships/slideLayout" Target="../slideLayouts/slideLayout9.xml"/><Relationship Id="rId13" Type="http://schemas.openxmlformats.org/officeDocument/2006/relationships/slideLayout" Target="../slideLayouts/slideLayout12.xml"/><Relationship Id="rId12" Type="http://schemas.openxmlformats.org/officeDocument/2006/relationships/slideLayout" Target="../slideLayouts/slideLayout11.xml"/><Relationship Id="rId1" Type="http://schemas.openxmlformats.org/officeDocument/2006/relationships/image" Target="../media/image2.jpg"/><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9" Type="http://schemas.openxmlformats.org/officeDocument/2006/relationships/slideLayout" Target="../slideLayouts/slideLayout8.xml"/><Relationship Id="rId15" Type="http://schemas.openxmlformats.org/officeDocument/2006/relationships/slideLayout" Target="../slideLayouts/slideLayout14.xml"/><Relationship Id="rId14" Type="http://schemas.openxmlformats.org/officeDocument/2006/relationships/slideLayout" Target="../slideLayouts/slideLayout13.xml"/><Relationship Id="rId17" Type="http://schemas.openxmlformats.org/officeDocument/2006/relationships/theme" Target="../theme/theme1.xml"/><Relationship Id="rId16" Type="http://schemas.openxmlformats.org/officeDocument/2006/relationships/slideLayout" Target="../slideLayouts/slideLayout15.xml"/><Relationship Id="rId5" Type="http://schemas.openxmlformats.org/officeDocument/2006/relationships/slideLayout" Target="../slideLayouts/slideLayout4.xml"/><Relationship Id="rId6" Type="http://schemas.openxmlformats.org/officeDocument/2006/relationships/slideLayout" Target="../slideLayouts/slideLayout5.xml"/><Relationship Id="rId7" Type="http://schemas.openxmlformats.org/officeDocument/2006/relationships/slideLayout" Target="../slideLayouts/slideLayout6.xml"/><Relationship Id="rId8" Type="http://schemas.openxmlformats.org/officeDocument/2006/relationships/slideLayout" Target="../slideLayouts/slideLayout7.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9" name="Shape 9"/>
        <p:cNvGrpSpPr/>
        <p:nvPr/>
      </p:nvGrpSpPr>
      <p:grpSpPr>
        <a:xfrm>
          <a:off x="0" y="0"/>
          <a:ext cx="0" cy="0"/>
          <a:chOff x="0" y="0"/>
          <a:chExt cx="0" cy="0"/>
        </a:xfrm>
      </p:grpSpPr>
      <p:sp>
        <p:nvSpPr>
          <p:cNvPr id="10" name="Google Shape;10;p20"/>
          <p:cNvSpPr txBox="1"/>
          <p:nvPr>
            <p:ph type="title"/>
          </p:nvPr>
        </p:nvSpPr>
        <p:spPr>
          <a:xfrm>
            <a:off x="0" y="0"/>
            <a:ext cx="9143999" cy="718178"/>
          </a:xfrm>
          <a:prstGeom prst="rect">
            <a:avLst/>
          </a:prstGeom>
          <a:noFill/>
          <a:ln>
            <a:noFill/>
          </a:ln>
        </p:spPr>
        <p:txBody>
          <a:bodyPr anchorCtr="0" anchor="ctr" bIns="45700" lIns="91425" spcFirstLastPara="1" rIns="91425" wrap="square" tIns="45700">
            <a:noAutofit/>
          </a:bodyPr>
          <a:lstStyle>
            <a:lvl1pPr lvl="0" marR="0" rtl="0" algn="ctr">
              <a:spcBef>
                <a:spcPts val="0"/>
              </a:spcBef>
              <a:spcAft>
                <a:spcPts val="0"/>
              </a:spcAft>
              <a:buClr>
                <a:schemeClr val="dk1"/>
              </a:buClr>
              <a:buSzPts val="2400"/>
              <a:buFont typeface="Calibri"/>
              <a:buNone/>
              <a:defRPr b="0" i="0" sz="2400" u="none" cap="none" strike="noStrik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11" name="Google Shape;11;p20"/>
          <p:cNvSpPr txBox="1"/>
          <p:nvPr>
            <p:ph idx="1" type="body"/>
          </p:nvPr>
        </p:nvSpPr>
        <p:spPr>
          <a:xfrm>
            <a:off x="457200" y="1019910"/>
            <a:ext cx="8229600" cy="4932483"/>
          </a:xfrm>
          <a:prstGeom prst="rect">
            <a:avLst/>
          </a:prstGeom>
          <a:noFill/>
          <a:ln>
            <a:noFill/>
          </a:ln>
        </p:spPr>
        <p:txBody>
          <a:bodyPr anchorCtr="0" anchor="t" bIns="45700" lIns="91425" spcFirstLastPara="1" rIns="91425" wrap="square" tIns="45700">
            <a:normAutofit/>
          </a:bodyPr>
          <a:lstStyle>
            <a:lvl1pPr indent="-431800" lvl="0" marL="457200" marR="0" rtl="0" algn="l">
              <a:spcBef>
                <a:spcPts val="640"/>
              </a:spcBef>
              <a:spcAft>
                <a:spcPts val="0"/>
              </a:spcAft>
              <a:buClr>
                <a:schemeClr val="dk1"/>
              </a:buClr>
              <a:buSzPts val="3200"/>
              <a:buFont typeface="Arial"/>
              <a:buChar char="•"/>
              <a:defRPr b="0" i="0" sz="3200" u="none" cap="none" strike="noStrike">
                <a:solidFill>
                  <a:schemeClr val="dk1"/>
                </a:solidFill>
                <a:latin typeface="Calibri"/>
                <a:ea typeface="Calibri"/>
                <a:cs typeface="Calibri"/>
                <a:sym typeface="Calibri"/>
              </a:defRPr>
            </a:lvl1pPr>
            <a:lvl2pPr indent="-406400" lvl="1" marL="914400" marR="0" rtl="0" algn="l">
              <a:spcBef>
                <a:spcPts val="56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2pPr>
            <a:lvl3pPr indent="-381000" lvl="2" marL="1371600" marR="0" rtl="0" algn="l">
              <a:spcBef>
                <a:spcPts val="48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3pPr>
            <a:lvl4pPr indent="-355600" lvl="3" marL="18288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4pPr>
            <a:lvl5pPr indent="-355600" lvl="4" marL="22860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5pPr>
            <a:lvl6pPr indent="-355600" lvl="5" marL="27432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6pPr>
            <a:lvl7pPr indent="-355600" lvl="6" marL="32004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7pPr>
            <a:lvl8pPr indent="-355600" lvl="7" marL="36576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8pPr>
            <a:lvl9pPr indent="-355600" lvl="8" marL="41148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9pPr>
          </a:lstStyle>
          <a:p/>
        </p:txBody>
      </p:sp>
      <p:cxnSp>
        <p:nvCxnSpPr>
          <p:cNvPr id="12" name="Google Shape;12;p20"/>
          <p:cNvCxnSpPr/>
          <p:nvPr/>
        </p:nvCxnSpPr>
        <p:spPr>
          <a:xfrm>
            <a:off x="0" y="718181"/>
            <a:ext cx="9144000" cy="0"/>
          </a:xfrm>
          <a:prstGeom prst="straightConnector1">
            <a:avLst/>
          </a:prstGeom>
          <a:noFill/>
          <a:ln cap="flat" cmpd="sng" w="38100">
            <a:solidFill>
              <a:srgbClr val="76923C"/>
            </a:solidFill>
            <a:prstDash val="solid"/>
            <a:round/>
            <a:headEnd len="sm" w="sm" type="none"/>
            <a:tailEnd len="sm" w="sm" type="none"/>
          </a:ln>
        </p:spPr>
      </p:cxnSp>
      <p:sp>
        <p:nvSpPr>
          <p:cNvPr id="13" name="Google Shape;13;p20"/>
          <p:cNvSpPr/>
          <p:nvPr/>
        </p:nvSpPr>
        <p:spPr>
          <a:xfrm>
            <a:off x="2169331" y="6087067"/>
            <a:ext cx="6517467" cy="461665"/>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0" i="0" lang="en-US" sz="1200" u="none" cap="none" strike="noStrike">
                <a:solidFill>
                  <a:schemeClr val="dk1"/>
                </a:solidFill>
                <a:latin typeface="Calibri"/>
                <a:ea typeface="Calibri"/>
                <a:cs typeface="Calibri"/>
                <a:sym typeface="Calibri"/>
              </a:rPr>
              <a:t>MODULE DE FORMATION 5</a:t>
            </a:r>
            <a:br>
              <a:rPr b="0" i="0" lang="en-US" sz="1200" u="none" cap="none" strike="noStrike">
                <a:solidFill>
                  <a:schemeClr val="dk1"/>
                </a:solidFill>
                <a:latin typeface="Calibri"/>
                <a:ea typeface="Calibri"/>
                <a:cs typeface="Calibri"/>
                <a:sym typeface="Calibri"/>
              </a:rPr>
            </a:br>
            <a:r>
              <a:rPr b="0" i="0" lang="en-US" sz="1200" u="none" cap="none" strike="noStrike">
                <a:solidFill>
                  <a:schemeClr val="dk1"/>
                </a:solidFill>
                <a:latin typeface="Calibri"/>
                <a:ea typeface="Calibri"/>
                <a:cs typeface="Calibri"/>
                <a:sym typeface="Calibri"/>
              </a:rPr>
              <a:t>LES CRITÈRES D'ÉVALUATION DE SCTOOL - CITY SCALE</a:t>
            </a:r>
            <a:endParaRPr sz="1800">
              <a:solidFill>
                <a:schemeClr val="dk1"/>
              </a:solidFill>
              <a:latin typeface="Calibri"/>
              <a:ea typeface="Calibri"/>
              <a:cs typeface="Calibri"/>
              <a:sym typeface="Calibri"/>
            </a:endParaRPr>
          </a:p>
        </p:txBody>
      </p:sp>
      <p:pic>
        <p:nvPicPr>
          <p:cNvPr id="14" name="Google Shape;14;p20"/>
          <p:cNvPicPr preferRelativeResize="0"/>
          <p:nvPr/>
        </p:nvPicPr>
        <p:blipFill rotWithShape="1">
          <a:blip r:embed="rId1">
            <a:alphaModFix/>
          </a:blip>
          <a:srcRect b="0" l="0" r="0" t="0"/>
          <a:stretch/>
        </p:blipFill>
        <p:spPr>
          <a:xfrm>
            <a:off x="379901" y="5967063"/>
            <a:ext cx="1789430" cy="701675"/>
          </a:xfrm>
          <a:prstGeom prst="rect">
            <a:avLst/>
          </a:prstGeom>
          <a:noFill/>
          <a:ln>
            <a:noFill/>
          </a:ln>
        </p:spPr>
      </p:pic>
      <p:sp>
        <p:nvSpPr>
          <p:cNvPr id="15" name="Google Shape;15;p20"/>
          <p:cNvSpPr/>
          <p:nvPr/>
        </p:nvSpPr>
        <p:spPr>
          <a:xfrm>
            <a:off x="0" y="6587887"/>
            <a:ext cx="9144000" cy="281709"/>
          </a:xfrm>
          <a:prstGeom prst="rect">
            <a:avLst/>
          </a:prstGeom>
          <a:solidFill>
            <a:srgbClr val="76923C"/>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100"/>
              <a:buFont typeface="Arial Narrow"/>
              <a:buNone/>
            </a:pPr>
            <a:r>
              <a:rPr b="0" i="0" lang="en-US" sz="1100" u="none" cap="none" strike="noStrike">
                <a:solidFill>
                  <a:schemeClr val="lt1"/>
                </a:solidFill>
                <a:latin typeface="Arial Narrow"/>
                <a:ea typeface="Arial Narrow"/>
                <a:cs typeface="Arial Narrow"/>
                <a:sym typeface="Arial Narrow"/>
              </a:rPr>
              <a:t>SYSTÈME DE FORMATION POUR DES VILLES MÉDICALES DURABLES</a:t>
            </a:r>
            <a:endParaRPr b="0" i="0" sz="1100" u="none" cap="none" strike="noStrike">
              <a:solidFill>
                <a:schemeClr val="lt1"/>
              </a:solidFill>
              <a:latin typeface="Arial Narrow"/>
              <a:ea typeface="Arial Narrow"/>
              <a:cs typeface="Arial Narrow"/>
              <a:sym typeface="Arial Narrow"/>
            </a:endParaRPr>
          </a:p>
        </p:txBody>
      </p:sp>
      <p:sp>
        <p:nvSpPr>
          <p:cNvPr id="16" name="Google Shape;16;p20"/>
          <p:cNvSpPr txBox="1"/>
          <p:nvPr>
            <p:ph idx="12" type="sldNum"/>
          </p:nvPr>
        </p:nvSpPr>
        <p:spPr>
          <a:xfrm>
            <a:off x="8528537" y="6548732"/>
            <a:ext cx="615462" cy="365125"/>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buNone/>
              <a:defRPr b="0" sz="1200" u="none">
                <a:solidFill>
                  <a:schemeClr val="lt1"/>
                </a:solidFill>
                <a:latin typeface="Calibri"/>
                <a:ea typeface="Calibri"/>
                <a:cs typeface="Calibri"/>
                <a:sym typeface="Calibri"/>
              </a:defRPr>
            </a:lvl1pPr>
            <a:lvl2pPr indent="0" lvl="1" marL="0" marR="0" rtl="0" algn="r">
              <a:spcBef>
                <a:spcPts val="0"/>
              </a:spcBef>
              <a:buNone/>
              <a:defRPr b="0" sz="1200" u="none">
                <a:solidFill>
                  <a:schemeClr val="lt1"/>
                </a:solidFill>
                <a:latin typeface="Calibri"/>
                <a:ea typeface="Calibri"/>
                <a:cs typeface="Calibri"/>
                <a:sym typeface="Calibri"/>
              </a:defRPr>
            </a:lvl2pPr>
            <a:lvl3pPr indent="0" lvl="2" marL="0" marR="0" rtl="0" algn="r">
              <a:spcBef>
                <a:spcPts val="0"/>
              </a:spcBef>
              <a:buNone/>
              <a:defRPr b="0" sz="1200" u="none">
                <a:solidFill>
                  <a:schemeClr val="lt1"/>
                </a:solidFill>
                <a:latin typeface="Calibri"/>
                <a:ea typeface="Calibri"/>
                <a:cs typeface="Calibri"/>
                <a:sym typeface="Calibri"/>
              </a:defRPr>
            </a:lvl3pPr>
            <a:lvl4pPr indent="0" lvl="3" marL="0" marR="0" rtl="0" algn="r">
              <a:spcBef>
                <a:spcPts val="0"/>
              </a:spcBef>
              <a:buNone/>
              <a:defRPr b="0" sz="1200" u="none">
                <a:solidFill>
                  <a:schemeClr val="lt1"/>
                </a:solidFill>
                <a:latin typeface="Calibri"/>
                <a:ea typeface="Calibri"/>
                <a:cs typeface="Calibri"/>
                <a:sym typeface="Calibri"/>
              </a:defRPr>
            </a:lvl4pPr>
            <a:lvl5pPr indent="0" lvl="4" marL="0" marR="0" rtl="0" algn="r">
              <a:spcBef>
                <a:spcPts val="0"/>
              </a:spcBef>
              <a:buNone/>
              <a:defRPr b="0" sz="1200" u="none">
                <a:solidFill>
                  <a:schemeClr val="lt1"/>
                </a:solidFill>
                <a:latin typeface="Calibri"/>
                <a:ea typeface="Calibri"/>
                <a:cs typeface="Calibri"/>
                <a:sym typeface="Calibri"/>
              </a:defRPr>
            </a:lvl5pPr>
            <a:lvl6pPr indent="0" lvl="5" marL="0" marR="0" rtl="0" algn="r">
              <a:spcBef>
                <a:spcPts val="0"/>
              </a:spcBef>
              <a:buNone/>
              <a:defRPr b="0" sz="1200" u="none">
                <a:solidFill>
                  <a:schemeClr val="lt1"/>
                </a:solidFill>
                <a:latin typeface="Calibri"/>
                <a:ea typeface="Calibri"/>
                <a:cs typeface="Calibri"/>
                <a:sym typeface="Calibri"/>
              </a:defRPr>
            </a:lvl6pPr>
            <a:lvl7pPr indent="0" lvl="6" marL="0" marR="0" rtl="0" algn="r">
              <a:spcBef>
                <a:spcPts val="0"/>
              </a:spcBef>
              <a:buNone/>
              <a:defRPr b="0" sz="1200" u="none">
                <a:solidFill>
                  <a:schemeClr val="lt1"/>
                </a:solidFill>
                <a:latin typeface="Calibri"/>
                <a:ea typeface="Calibri"/>
                <a:cs typeface="Calibri"/>
                <a:sym typeface="Calibri"/>
              </a:defRPr>
            </a:lvl7pPr>
            <a:lvl8pPr indent="0" lvl="7" marL="0" marR="0" rtl="0" algn="r">
              <a:spcBef>
                <a:spcPts val="0"/>
              </a:spcBef>
              <a:buNone/>
              <a:defRPr b="0" sz="1200" u="none">
                <a:solidFill>
                  <a:schemeClr val="lt1"/>
                </a:solidFill>
                <a:latin typeface="Calibri"/>
                <a:ea typeface="Calibri"/>
                <a:cs typeface="Calibri"/>
                <a:sym typeface="Calibri"/>
              </a:defRPr>
            </a:lvl8pPr>
            <a:lvl9pPr indent="0" lvl="8" marL="0" marR="0" rtl="0" algn="r">
              <a:spcBef>
                <a:spcPts val="0"/>
              </a:spcBef>
              <a:buNone/>
              <a:defRPr b="0" sz="1200" u="none">
                <a:solidFill>
                  <a:schemeClr val="lt1"/>
                </a:solidFill>
                <a:latin typeface="Calibri"/>
                <a:ea typeface="Calibri"/>
                <a:cs typeface="Calibri"/>
                <a:sym typeface="Calibri"/>
              </a:defRPr>
            </a:lvl9pPr>
          </a:lstStyle>
          <a:p>
            <a:pPr indent="0" lvl="0" marL="0" rtl="0" algn="r">
              <a:spcBef>
                <a:spcPts val="0"/>
              </a:spcBef>
              <a:spcAft>
                <a:spcPts val="0"/>
              </a:spcAft>
              <a:buNone/>
            </a:pPr>
            <a:r>
              <a:rPr lang="en-US"/>
              <a:t># </a:t>
            </a: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 id="2147483662" r:id="rId15"/>
    <p:sldLayoutId id="2147483663" r:id="rId16"/>
  </p:sldLayoutIdLst>
  <p:hf dt="0" ftr="0" hdr="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0.xml"/><Relationship Id="rId3" Type="http://schemas.openxmlformats.org/officeDocument/2006/relationships/hyperlink" Target="http://ec.europa.eu/environment/eussd/buildings.htm" TargetMode="External"/><Relationship Id="rId4" Type="http://schemas.openxmlformats.org/officeDocument/2006/relationships/image" Target="../media/image12.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1.xml"/><Relationship Id="rId3" Type="http://schemas.openxmlformats.org/officeDocument/2006/relationships/hyperlink" Target="http://ec.europa.eu/environment/eussd/buildings.htm" TargetMode="External"/><Relationship Id="rId4" Type="http://schemas.openxmlformats.org/officeDocument/2006/relationships/image" Target="../media/image12.png"/><Relationship Id="rId5" Type="http://schemas.openxmlformats.org/officeDocument/2006/relationships/image" Target="../media/image17.png"/><Relationship Id="rId6" Type="http://schemas.openxmlformats.org/officeDocument/2006/relationships/image" Target="../media/image16.png"/><Relationship Id="rId7" Type="http://schemas.openxmlformats.org/officeDocument/2006/relationships/image" Target="../media/image32.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12.xml"/><Relationship Id="rId3" Type="http://schemas.openxmlformats.org/officeDocument/2006/relationships/hyperlink" Target="http://ec.europa.eu/environment/eussd/buildings.htm" TargetMode="External"/><Relationship Id="rId4" Type="http://schemas.openxmlformats.org/officeDocument/2006/relationships/image" Target="../media/image12.png"/><Relationship Id="rId5" Type="http://schemas.openxmlformats.org/officeDocument/2006/relationships/image" Target="../media/image21.png"/><Relationship Id="rId6" Type="http://schemas.openxmlformats.org/officeDocument/2006/relationships/image" Target="../media/image20.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5.xml"/><Relationship Id="rId3" Type="http://schemas.openxmlformats.org/officeDocument/2006/relationships/image" Target="../media/image19.jp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7.xml"/><Relationship Id="rId3" Type="http://schemas.openxmlformats.org/officeDocument/2006/relationships/image" Target="../media/image20.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9.xml"/><Relationship Id="rId3" Type="http://schemas.openxmlformats.org/officeDocument/2006/relationships/image" Target="../media/image19.jpg"/><Relationship Id="rId4" Type="http://schemas.openxmlformats.org/officeDocument/2006/relationships/image" Target="../media/image27.png"/><Relationship Id="rId5" Type="http://schemas.openxmlformats.org/officeDocument/2006/relationships/image" Target="../media/image34.png"/><Relationship Id="rId6" Type="http://schemas.openxmlformats.org/officeDocument/2006/relationships/image" Target="../media/image25.png"/><Relationship Id="rId7" Type="http://schemas.openxmlformats.org/officeDocument/2006/relationships/image" Target="../media/image30.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hyperlink" Target="http://ec.europa.eu/environment/eussd/buildings.htm" TargetMode="External"/><Relationship Id="rId4" Type="http://schemas.openxmlformats.org/officeDocument/2006/relationships/image" Target="../media/image12.png"/><Relationship Id="rId5" Type="http://schemas.openxmlformats.org/officeDocument/2006/relationships/image" Target="../media/image24.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xml"/><Relationship Id="rId3" Type="http://schemas.openxmlformats.org/officeDocument/2006/relationships/hyperlink" Target="http://ec.europa.eu/environment/eussd/buildings.htm" TargetMode="External"/><Relationship Id="rId4" Type="http://schemas.openxmlformats.org/officeDocument/2006/relationships/image" Target="../media/image12.png"/><Relationship Id="rId5" Type="http://schemas.openxmlformats.org/officeDocument/2006/relationships/image" Target="../media/image29.png"/><Relationship Id="rId6" Type="http://schemas.openxmlformats.org/officeDocument/2006/relationships/image" Target="../media/image15.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xml"/><Relationship Id="rId3" Type="http://schemas.openxmlformats.org/officeDocument/2006/relationships/hyperlink" Target="http://ec.europa.eu/environment/eussd/buildings.htm" TargetMode="External"/><Relationship Id="rId4" Type="http://schemas.openxmlformats.org/officeDocument/2006/relationships/image" Target="../media/image12.png"/><Relationship Id="rId5" Type="http://schemas.openxmlformats.org/officeDocument/2006/relationships/image" Target="../media/image26.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5.xml"/><Relationship Id="rId3" Type="http://schemas.openxmlformats.org/officeDocument/2006/relationships/hyperlink" Target="http://ec.europa.eu/environment/eussd/buildings.htm" TargetMode="External"/><Relationship Id="rId4" Type="http://schemas.openxmlformats.org/officeDocument/2006/relationships/image" Target="../media/image12.png"/><Relationship Id="rId5" Type="http://schemas.openxmlformats.org/officeDocument/2006/relationships/image" Target="../media/image14.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xml"/><Relationship Id="rId3" Type="http://schemas.openxmlformats.org/officeDocument/2006/relationships/hyperlink" Target="http://ec.europa.eu/environment/eussd/buildings.htm" TargetMode="External"/><Relationship Id="rId4" Type="http://schemas.openxmlformats.org/officeDocument/2006/relationships/image" Target="../media/image12.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xml"/><Relationship Id="rId3" Type="http://schemas.openxmlformats.org/officeDocument/2006/relationships/hyperlink" Target="http://ec.europa.eu/environment/eussd/buildings.htm" TargetMode="External"/><Relationship Id="rId4" Type="http://schemas.openxmlformats.org/officeDocument/2006/relationships/image" Target="../media/image12.png"/><Relationship Id="rId5" Type="http://schemas.openxmlformats.org/officeDocument/2006/relationships/image" Target="../media/image33.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8.xml"/><Relationship Id="rId3" Type="http://schemas.openxmlformats.org/officeDocument/2006/relationships/hyperlink" Target="http://ec.europa.eu/environment/eussd/buildings.htm" TargetMode="External"/><Relationship Id="rId4" Type="http://schemas.openxmlformats.org/officeDocument/2006/relationships/image" Target="../media/image12.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9.xml"/><Relationship Id="rId3" Type="http://schemas.openxmlformats.org/officeDocument/2006/relationships/hyperlink" Target="http://ec.europa.eu/environment/eussd/buildings.htm" TargetMode="External"/><Relationship Id="rId4" Type="http://schemas.openxmlformats.org/officeDocument/2006/relationships/image" Target="../media/image12.png"/><Relationship Id="rId5" Type="http://schemas.openxmlformats.org/officeDocument/2006/relationships/image" Target="../media/image28.png"/><Relationship Id="rId6" Type="http://schemas.openxmlformats.org/officeDocument/2006/relationships/image" Target="../media/image18.png"/><Relationship Id="rId7" Type="http://schemas.openxmlformats.org/officeDocument/2006/relationships/image" Target="../media/image31.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7" name="Shape 77"/>
        <p:cNvGrpSpPr/>
        <p:nvPr/>
      </p:nvGrpSpPr>
      <p:grpSpPr>
        <a:xfrm>
          <a:off x="0" y="0"/>
          <a:ext cx="0" cy="0"/>
          <a:chOff x="0" y="0"/>
          <a:chExt cx="0" cy="0"/>
        </a:xfrm>
      </p:grpSpPr>
      <p:sp>
        <p:nvSpPr>
          <p:cNvPr id="78" name="Google Shape;78;p1"/>
          <p:cNvSpPr txBox="1"/>
          <p:nvPr>
            <p:ph idx="4294967295" type="subTitle"/>
          </p:nvPr>
        </p:nvSpPr>
        <p:spPr>
          <a:xfrm>
            <a:off x="363682" y="3062131"/>
            <a:ext cx="4665518" cy="2520280"/>
          </a:xfrm>
          <a:prstGeom prst="rect">
            <a:avLst/>
          </a:prstGeom>
          <a:noFill/>
          <a:ln>
            <a:noFill/>
          </a:ln>
        </p:spPr>
        <p:txBody>
          <a:bodyPr anchorCtr="0" anchor="t" bIns="45700" lIns="91425" spcFirstLastPara="1" rIns="91425" wrap="square" tIns="45700">
            <a:normAutofit/>
          </a:bodyPr>
          <a:lstStyle/>
          <a:p>
            <a:pPr indent="0" lvl="0" marL="0" marR="0" rtl="0" algn="l">
              <a:spcBef>
                <a:spcPts val="0"/>
              </a:spcBef>
              <a:spcAft>
                <a:spcPts val="0"/>
              </a:spcAft>
              <a:buClr>
                <a:srgbClr val="0070C0"/>
              </a:buClr>
              <a:buSzPts val="3600"/>
              <a:buFont typeface="Arial"/>
              <a:buNone/>
            </a:pPr>
            <a:r>
              <a:rPr b="0" i="0" lang="en-US" sz="3600" u="none" cap="none" strike="noStrike">
                <a:solidFill>
                  <a:srgbClr val="0070C0"/>
                </a:solidFill>
                <a:latin typeface="Calibri"/>
                <a:ea typeface="Calibri"/>
                <a:cs typeface="Calibri"/>
                <a:sym typeface="Calibri"/>
              </a:rPr>
              <a:t>Module de formation 5</a:t>
            </a:r>
            <a:endParaRPr b="0" i="0" sz="3600" u="none" cap="none" strike="noStrike">
              <a:solidFill>
                <a:srgbClr val="0070C0"/>
              </a:solidFill>
              <a:latin typeface="Calibri"/>
              <a:ea typeface="Calibri"/>
              <a:cs typeface="Calibri"/>
              <a:sym typeface="Calibri"/>
            </a:endParaRPr>
          </a:p>
          <a:p>
            <a:pPr indent="0" lvl="0" marL="0" marR="0" rtl="0" algn="l">
              <a:spcBef>
                <a:spcPts val="640"/>
              </a:spcBef>
              <a:spcAft>
                <a:spcPts val="0"/>
              </a:spcAft>
              <a:buClr>
                <a:schemeClr val="dk1"/>
              </a:buClr>
              <a:buSzPts val="3200"/>
              <a:buFont typeface="Arial"/>
              <a:buNone/>
            </a:pPr>
            <a:r>
              <a:rPr b="0" i="0" lang="en-US" sz="3200" u="none" cap="none" strike="noStrike">
                <a:solidFill>
                  <a:schemeClr val="dk1"/>
                </a:solidFill>
                <a:latin typeface="Calibri"/>
                <a:ea typeface="Calibri"/>
                <a:cs typeface="Calibri"/>
                <a:sym typeface="Calibri"/>
              </a:rPr>
              <a:t>Calcul des critères de </a:t>
            </a:r>
            <a:endParaRPr/>
          </a:p>
          <a:p>
            <a:pPr indent="0" lvl="0" marL="0" marR="0" rtl="0" algn="l">
              <a:spcBef>
                <a:spcPts val="640"/>
              </a:spcBef>
              <a:spcAft>
                <a:spcPts val="0"/>
              </a:spcAft>
              <a:buClr>
                <a:schemeClr val="dk1"/>
              </a:buClr>
              <a:buSzPts val="3200"/>
              <a:buFont typeface="Arial"/>
              <a:buNone/>
            </a:pPr>
            <a:r>
              <a:rPr b="0" i="0" lang="en-US" sz="3200" u="none" cap="none" strike="noStrike">
                <a:solidFill>
                  <a:schemeClr val="dk1"/>
                </a:solidFill>
                <a:latin typeface="Calibri"/>
                <a:ea typeface="Calibri"/>
                <a:cs typeface="Calibri"/>
                <a:sym typeface="Calibri"/>
              </a:rPr>
              <a:t>l'évaluation SCTool </a:t>
            </a:r>
            <a:endParaRPr/>
          </a:p>
          <a:p>
            <a:pPr indent="0" lvl="0" marL="0" marR="0" rtl="0" algn="l">
              <a:spcBef>
                <a:spcPts val="640"/>
              </a:spcBef>
              <a:spcAft>
                <a:spcPts val="0"/>
              </a:spcAft>
              <a:buClr>
                <a:schemeClr val="dk1"/>
              </a:buClr>
              <a:buSzPts val="3200"/>
              <a:buFont typeface="Arial"/>
              <a:buNone/>
            </a:pPr>
            <a:r>
              <a:rPr b="0" i="0" lang="en-US" sz="3200" u="none" cap="none" strike="noStrike">
                <a:solidFill>
                  <a:schemeClr val="dk1"/>
                </a:solidFill>
                <a:latin typeface="Calibri"/>
                <a:ea typeface="Calibri"/>
                <a:cs typeface="Calibri"/>
                <a:sym typeface="Calibri"/>
              </a:rPr>
              <a:t>Échelle de la Ville</a:t>
            </a:r>
            <a:endParaRPr/>
          </a:p>
        </p:txBody>
      </p:sp>
      <p:sp>
        <p:nvSpPr>
          <p:cNvPr id="79" name="Google Shape;79;p1"/>
          <p:cNvSpPr txBox="1"/>
          <p:nvPr/>
        </p:nvSpPr>
        <p:spPr>
          <a:xfrm>
            <a:off x="2209800" y="6581001"/>
            <a:ext cx="4581525" cy="276999"/>
          </a:xfrm>
          <a:prstGeom prst="rect">
            <a:avLst/>
          </a:prstGeom>
          <a:solidFill>
            <a:srgbClr val="77933C"/>
          </a:solid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200">
                <a:solidFill>
                  <a:schemeClr val="lt1"/>
                </a:solidFill>
                <a:latin typeface="Calibri"/>
                <a:ea typeface="Calibri"/>
                <a:cs typeface="Calibri"/>
                <a:sym typeface="Calibri"/>
              </a:rPr>
              <a:t>SYSTÈME DE FORMATION DES VILLES MÉDITERRANÉENNES DURABLES</a:t>
            </a:r>
            <a:endParaRPr sz="1200">
              <a:solidFill>
                <a:schemeClr val="lt1"/>
              </a:solidFill>
              <a:latin typeface="Calibri"/>
              <a:ea typeface="Calibri"/>
              <a:cs typeface="Calibri"/>
              <a:sym typeface="Calibri"/>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1" name="Shape 211"/>
        <p:cNvGrpSpPr/>
        <p:nvPr/>
      </p:nvGrpSpPr>
      <p:grpSpPr>
        <a:xfrm>
          <a:off x="0" y="0"/>
          <a:ext cx="0" cy="0"/>
          <a:chOff x="0" y="0"/>
          <a:chExt cx="0" cy="0"/>
        </a:xfrm>
      </p:grpSpPr>
      <p:sp>
        <p:nvSpPr>
          <p:cNvPr id="212" name="Google Shape;212;p10"/>
          <p:cNvSpPr txBox="1"/>
          <p:nvPr>
            <p:ph idx="12" type="sldNum"/>
          </p:nvPr>
        </p:nvSpPr>
        <p:spPr>
          <a:xfrm>
            <a:off x="7010400" y="6572250"/>
            <a:ext cx="2133600" cy="285750"/>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en-US">
                <a:solidFill>
                  <a:schemeClr val="lt1"/>
                </a:solidFill>
              </a:rPr>
              <a:t>‹#›</a:t>
            </a:fld>
            <a:endParaRPr>
              <a:solidFill>
                <a:schemeClr val="lt1"/>
              </a:solidFill>
            </a:endParaRPr>
          </a:p>
        </p:txBody>
      </p:sp>
      <p:pic>
        <p:nvPicPr>
          <p:cNvPr id="213" name="Google Shape;213;p10">
            <a:hlinkClick r:id="rId3"/>
          </p:cNvPr>
          <p:cNvPicPr preferRelativeResize="0"/>
          <p:nvPr/>
        </p:nvPicPr>
        <p:blipFill rotWithShape="1">
          <a:blip r:embed="rId4">
            <a:alphaModFix/>
          </a:blip>
          <a:srcRect b="0" l="0" r="0" t="0"/>
          <a:stretch/>
        </p:blipFill>
        <p:spPr>
          <a:xfrm>
            <a:off x="8108830" y="778843"/>
            <a:ext cx="990145" cy="541957"/>
          </a:xfrm>
          <a:prstGeom prst="roundRect">
            <a:avLst>
              <a:gd fmla="val 16667" name="adj"/>
            </a:avLst>
          </a:prstGeom>
          <a:noFill/>
          <a:ln>
            <a:noFill/>
          </a:ln>
          <a:effectLst>
            <a:outerShdw blurRad="76200" rotWithShape="0" algn="tl" dir="7800000" dist="38100">
              <a:srgbClr val="000000">
                <a:alpha val="40000"/>
              </a:srgbClr>
            </a:outerShdw>
          </a:effectLst>
        </p:spPr>
      </p:pic>
      <p:sp>
        <p:nvSpPr>
          <p:cNvPr id="214" name="Google Shape;214;p10"/>
          <p:cNvSpPr txBox="1"/>
          <p:nvPr>
            <p:ph type="title"/>
          </p:nvPr>
        </p:nvSpPr>
        <p:spPr>
          <a:xfrm>
            <a:off x="0" y="0"/>
            <a:ext cx="9144000" cy="709613"/>
          </a:xfrm>
          <a:prstGeom prst="rect">
            <a:avLst/>
          </a:prstGeom>
          <a:noFill/>
          <a:ln>
            <a:noFill/>
          </a:ln>
        </p:spPr>
        <p:txBody>
          <a:bodyPr anchorCtr="0" anchor="ctr" bIns="45700" lIns="91425" spcFirstLastPara="1" rIns="91425" wrap="square" tIns="45700">
            <a:normAutofit/>
          </a:bodyPr>
          <a:lstStyle/>
          <a:p>
            <a:pPr indent="0" lvl="0" marL="0" rtl="0" algn="ctr">
              <a:spcBef>
                <a:spcPts val="0"/>
              </a:spcBef>
              <a:spcAft>
                <a:spcPts val="0"/>
              </a:spcAft>
              <a:buClr>
                <a:srgbClr val="7F7F7F"/>
              </a:buClr>
              <a:buSzPts val="2800"/>
              <a:buFont typeface="Calibri"/>
              <a:buNone/>
            </a:pPr>
            <a:r>
              <a:rPr lang="en-US" sz="2800">
                <a:solidFill>
                  <a:srgbClr val="7F7F7F"/>
                </a:solidFill>
              </a:rPr>
              <a:t>I.3.1 - PERMÉABILITÉ DES SOLS</a:t>
            </a:r>
            <a:endParaRPr b="1" sz="2400" u="sng">
              <a:solidFill>
                <a:srgbClr val="1A965E"/>
              </a:solidFill>
            </a:endParaRPr>
          </a:p>
        </p:txBody>
      </p:sp>
      <p:sp>
        <p:nvSpPr>
          <p:cNvPr id="215" name="Google Shape;215;p10"/>
          <p:cNvSpPr txBox="1"/>
          <p:nvPr>
            <p:ph idx="4294967295" type="body"/>
          </p:nvPr>
        </p:nvSpPr>
        <p:spPr>
          <a:xfrm>
            <a:off x="268224" y="926592"/>
            <a:ext cx="8418576" cy="608833"/>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Clr>
                <a:schemeClr val="dk1"/>
              </a:buClr>
              <a:buSzPts val="2400"/>
              <a:buNone/>
            </a:pPr>
            <a:r>
              <a:rPr b="1" lang="en-US" sz="2400" u="sng">
                <a:latin typeface="Calibri"/>
                <a:ea typeface="Calibri"/>
                <a:cs typeface="Calibri"/>
                <a:sym typeface="Calibri"/>
              </a:rPr>
              <a:t>LIMITE ET ÉTENDUE</a:t>
            </a:r>
            <a:endParaRPr sz="2400"/>
          </a:p>
        </p:txBody>
      </p:sp>
      <p:sp>
        <p:nvSpPr>
          <p:cNvPr id="216" name="Google Shape;216;p10"/>
          <p:cNvSpPr/>
          <p:nvPr/>
        </p:nvSpPr>
        <p:spPr>
          <a:xfrm>
            <a:off x="232610" y="1458958"/>
            <a:ext cx="8174544" cy="430887"/>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2200">
                <a:solidFill>
                  <a:schemeClr val="dk1"/>
                </a:solidFill>
                <a:latin typeface="Calibri"/>
                <a:ea typeface="Calibri"/>
                <a:cs typeface="Calibri"/>
                <a:sym typeface="Calibri"/>
              </a:rPr>
              <a:t>Les limites de l'évaluation englobent toute la ville.</a:t>
            </a:r>
            <a:endParaRPr sz="2200">
              <a:solidFill>
                <a:schemeClr val="dk1"/>
              </a:solidFill>
              <a:latin typeface="Calibri"/>
              <a:ea typeface="Calibri"/>
              <a:cs typeface="Calibri"/>
              <a:sym typeface="Calibri"/>
            </a:endParaRPr>
          </a:p>
        </p:txBody>
      </p:sp>
      <p:sp>
        <p:nvSpPr>
          <p:cNvPr id="217" name="Google Shape;217;p10"/>
          <p:cNvSpPr/>
          <p:nvPr/>
        </p:nvSpPr>
        <p:spPr>
          <a:xfrm>
            <a:off x="232610" y="1889845"/>
            <a:ext cx="8222633" cy="4154984"/>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2200">
                <a:solidFill>
                  <a:schemeClr val="dk1"/>
                </a:solidFill>
                <a:latin typeface="Calibri"/>
                <a:ea typeface="Calibri"/>
                <a:cs typeface="Calibri"/>
                <a:sym typeface="Calibri"/>
              </a:rPr>
              <a:t>Coefficients de perméabilité de référence : </a:t>
            </a:r>
            <a:endParaRPr/>
          </a:p>
          <a:p>
            <a:pPr indent="0" lvl="0" marL="0" marR="0" rtl="0" algn="l">
              <a:spcBef>
                <a:spcPts val="0"/>
              </a:spcBef>
              <a:spcAft>
                <a:spcPts val="0"/>
              </a:spcAft>
              <a:buNone/>
            </a:pPr>
            <a:r>
              <a:rPr lang="en-US" sz="2200">
                <a:solidFill>
                  <a:schemeClr val="dk1"/>
                </a:solidFill>
                <a:latin typeface="Calibri"/>
                <a:ea typeface="Calibri"/>
                <a:cs typeface="Calibri"/>
                <a:sym typeface="Calibri"/>
              </a:rPr>
              <a:t>Herbe = 1</a:t>
            </a:r>
            <a:endParaRPr/>
          </a:p>
          <a:p>
            <a:pPr indent="0" lvl="0" marL="0" marR="0" rtl="0" algn="l">
              <a:spcBef>
                <a:spcPts val="0"/>
              </a:spcBef>
              <a:spcAft>
                <a:spcPts val="0"/>
              </a:spcAft>
              <a:buNone/>
            </a:pPr>
            <a:r>
              <a:rPr lang="en-US" sz="2200">
                <a:solidFill>
                  <a:schemeClr val="dk1"/>
                </a:solidFill>
                <a:latin typeface="Calibri"/>
                <a:ea typeface="Calibri"/>
                <a:cs typeface="Calibri"/>
                <a:sym typeface="Calibri"/>
              </a:rPr>
              <a:t>Gravier = 0,9</a:t>
            </a:r>
            <a:endParaRPr sz="2200">
              <a:solidFill>
                <a:schemeClr val="dk1"/>
              </a:solidFill>
              <a:latin typeface="Calibri"/>
              <a:ea typeface="Calibri"/>
              <a:cs typeface="Calibri"/>
              <a:sym typeface="Calibri"/>
            </a:endParaRPr>
          </a:p>
          <a:p>
            <a:pPr indent="0" lvl="0" marL="0" marR="0" rtl="0" algn="l">
              <a:spcBef>
                <a:spcPts val="0"/>
              </a:spcBef>
              <a:spcAft>
                <a:spcPts val="0"/>
              </a:spcAft>
              <a:buNone/>
            </a:pPr>
            <a:r>
              <a:rPr lang="en-US" sz="2200">
                <a:solidFill>
                  <a:schemeClr val="dk1"/>
                </a:solidFill>
                <a:latin typeface="Calibri"/>
                <a:ea typeface="Calibri"/>
                <a:cs typeface="Calibri"/>
                <a:sym typeface="Calibri"/>
              </a:rPr>
              <a:t>Sable = 0,9</a:t>
            </a:r>
            <a:endParaRPr sz="2200">
              <a:solidFill>
                <a:schemeClr val="dk1"/>
              </a:solidFill>
              <a:latin typeface="Calibri"/>
              <a:ea typeface="Calibri"/>
              <a:cs typeface="Calibri"/>
              <a:sym typeface="Calibri"/>
            </a:endParaRPr>
          </a:p>
          <a:p>
            <a:pPr indent="0" lvl="0" marL="0" marR="0" rtl="0" algn="l">
              <a:spcBef>
                <a:spcPts val="0"/>
              </a:spcBef>
              <a:spcAft>
                <a:spcPts val="0"/>
              </a:spcAft>
              <a:buNone/>
            </a:pPr>
            <a:r>
              <a:rPr lang="en-US" sz="2200">
                <a:solidFill>
                  <a:schemeClr val="dk1"/>
                </a:solidFill>
                <a:latin typeface="Calibri"/>
                <a:ea typeface="Calibri"/>
                <a:cs typeface="Calibri"/>
                <a:sym typeface="Calibri"/>
              </a:rPr>
              <a:t>Caillebotis en plastique remplis de terre/herbe = 0,8</a:t>
            </a:r>
            <a:endParaRPr sz="2200">
              <a:solidFill>
                <a:schemeClr val="dk1"/>
              </a:solidFill>
              <a:latin typeface="Calibri"/>
              <a:ea typeface="Calibri"/>
              <a:cs typeface="Calibri"/>
              <a:sym typeface="Calibri"/>
            </a:endParaRPr>
          </a:p>
          <a:p>
            <a:pPr indent="0" lvl="0" marL="0" marR="0" rtl="0" algn="l">
              <a:spcBef>
                <a:spcPts val="0"/>
              </a:spcBef>
              <a:spcAft>
                <a:spcPts val="0"/>
              </a:spcAft>
              <a:buNone/>
            </a:pPr>
            <a:r>
              <a:rPr lang="en-US" sz="2200">
                <a:solidFill>
                  <a:schemeClr val="dk1"/>
                </a:solidFill>
                <a:latin typeface="Calibri"/>
                <a:ea typeface="Calibri"/>
                <a:cs typeface="Calibri"/>
                <a:sym typeface="Calibri"/>
              </a:rPr>
              <a:t>Caillebotis en béton sur l'herbe = 0,6</a:t>
            </a:r>
            <a:endParaRPr sz="2200">
              <a:solidFill>
                <a:schemeClr val="dk1"/>
              </a:solidFill>
              <a:latin typeface="Calibri"/>
              <a:ea typeface="Calibri"/>
              <a:cs typeface="Calibri"/>
              <a:sym typeface="Calibri"/>
            </a:endParaRPr>
          </a:p>
          <a:p>
            <a:pPr indent="0" lvl="0" marL="0" marR="0" rtl="0" algn="l">
              <a:spcBef>
                <a:spcPts val="0"/>
              </a:spcBef>
              <a:spcAft>
                <a:spcPts val="0"/>
              </a:spcAft>
              <a:buNone/>
            </a:pPr>
            <a:r>
              <a:rPr lang="en-US" sz="2200">
                <a:solidFill>
                  <a:schemeClr val="dk1"/>
                </a:solidFill>
                <a:latin typeface="Calibri"/>
                <a:ea typeface="Calibri"/>
                <a:cs typeface="Calibri"/>
                <a:sym typeface="Calibri"/>
              </a:rPr>
              <a:t>Caillebotis en béton reposant sur le gravier = 0,6</a:t>
            </a:r>
            <a:endParaRPr sz="2200">
              <a:solidFill>
                <a:schemeClr val="dk1"/>
              </a:solidFill>
              <a:latin typeface="Calibri"/>
              <a:ea typeface="Calibri"/>
              <a:cs typeface="Calibri"/>
              <a:sym typeface="Calibri"/>
            </a:endParaRPr>
          </a:p>
          <a:p>
            <a:pPr indent="0" lvl="0" marL="0" marR="0" rtl="0" algn="l">
              <a:spcBef>
                <a:spcPts val="0"/>
              </a:spcBef>
              <a:spcAft>
                <a:spcPts val="0"/>
              </a:spcAft>
              <a:buNone/>
            </a:pPr>
            <a:r>
              <a:rPr lang="en-US" sz="2200">
                <a:solidFill>
                  <a:schemeClr val="dk1"/>
                </a:solidFill>
                <a:latin typeface="Calibri"/>
                <a:ea typeface="Calibri"/>
                <a:cs typeface="Calibri"/>
                <a:sym typeface="Calibri"/>
              </a:rPr>
              <a:t>Éléments de verrouillage reposant sur le sable = 0,3</a:t>
            </a:r>
            <a:endParaRPr sz="2200">
              <a:solidFill>
                <a:schemeClr val="dk1"/>
              </a:solidFill>
              <a:latin typeface="Calibri"/>
              <a:ea typeface="Calibri"/>
              <a:cs typeface="Calibri"/>
              <a:sym typeface="Calibri"/>
            </a:endParaRPr>
          </a:p>
          <a:p>
            <a:pPr indent="0" lvl="0" marL="0" marR="0" rtl="0" algn="l">
              <a:spcBef>
                <a:spcPts val="0"/>
              </a:spcBef>
              <a:spcAft>
                <a:spcPts val="0"/>
              </a:spcAft>
              <a:buNone/>
            </a:pPr>
            <a:r>
              <a:rPr lang="en-US" sz="2200">
                <a:solidFill>
                  <a:schemeClr val="dk1"/>
                </a:solidFill>
                <a:latin typeface="Calibri"/>
                <a:ea typeface="Calibri"/>
                <a:cs typeface="Calibri"/>
                <a:sym typeface="Calibri"/>
              </a:rPr>
              <a:t>Éléments d'enclenchement reposant sur le gravier = 0,3 </a:t>
            </a:r>
            <a:endParaRPr sz="2200">
              <a:solidFill>
                <a:schemeClr val="dk1"/>
              </a:solidFill>
              <a:latin typeface="Calibri"/>
              <a:ea typeface="Calibri"/>
              <a:cs typeface="Calibri"/>
              <a:sym typeface="Calibri"/>
            </a:endParaRPr>
          </a:p>
          <a:p>
            <a:pPr indent="0" lvl="0" marL="0" marR="0" rtl="0" algn="l">
              <a:spcBef>
                <a:spcPts val="0"/>
              </a:spcBef>
              <a:spcAft>
                <a:spcPts val="0"/>
              </a:spcAft>
              <a:buNone/>
            </a:pPr>
            <a:r>
              <a:rPr lang="en-US" sz="2200">
                <a:solidFill>
                  <a:schemeClr val="dk1"/>
                </a:solidFill>
                <a:latin typeface="Calibri"/>
                <a:ea typeface="Calibri"/>
                <a:cs typeface="Calibri"/>
                <a:sym typeface="Calibri"/>
              </a:rPr>
              <a:t>Éléments imbriqués reposant sur la chaussée en béton = 0 </a:t>
            </a:r>
            <a:endParaRPr/>
          </a:p>
          <a:p>
            <a:pPr indent="0" lvl="0" marL="0" marR="0" rtl="0" algn="l">
              <a:spcBef>
                <a:spcPts val="0"/>
              </a:spcBef>
              <a:spcAft>
                <a:spcPts val="0"/>
              </a:spcAft>
              <a:buNone/>
            </a:pPr>
            <a:r>
              <a:rPr lang="en-US" sz="2200">
                <a:solidFill>
                  <a:schemeClr val="dk1"/>
                </a:solidFill>
                <a:latin typeface="Calibri"/>
                <a:ea typeface="Calibri"/>
                <a:cs typeface="Calibri"/>
                <a:sym typeface="Calibri"/>
              </a:rPr>
              <a:t>Trottoirs continus appuyés sur le béton = 0</a:t>
            </a:r>
            <a:endParaRPr/>
          </a:p>
          <a:p>
            <a:pPr indent="0" lvl="0" marL="0" marR="0" rtl="0" algn="l">
              <a:spcBef>
                <a:spcPts val="0"/>
              </a:spcBef>
              <a:spcAft>
                <a:spcPts val="0"/>
              </a:spcAft>
              <a:buNone/>
            </a:pPr>
            <a:r>
              <a:rPr lang="en-US" sz="2200">
                <a:solidFill>
                  <a:schemeClr val="dk1"/>
                </a:solidFill>
                <a:latin typeface="Calibri"/>
                <a:ea typeface="Calibri"/>
                <a:cs typeface="Calibri"/>
                <a:sym typeface="Calibri"/>
              </a:rPr>
              <a:t>Asphalte = 0</a:t>
            </a:r>
            <a:endParaRPr/>
          </a:p>
        </p:txBody>
      </p:sp>
      <p:sp>
        <p:nvSpPr>
          <p:cNvPr id="218" name="Google Shape;218;p10"/>
          <p:cNvSpPr txBox="1"/>
          <p:nvPr/>
        </p:nvSpPr>
        <p:spPr>
          <a:xfrm>
            <a:off x="2209800" y="6581001"/>
            <a:ext cx="4581525" cy="276999"/>
          </a:xfrm>
          <a:prstGeom prst="rect">
            <a:avLst/>
          </a:prstGeom>
          <a:solidFill>
            <a:srgbClr val="77933C"/>
          </a:solid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200">
                <a:solidFill>
                  <a:schemeClr val="lt1"/>
                </a:solidFill>
                <a:latin typeface="Calibri"/>
                <a:ea typeface="Calibri"/>
                <a:cs typeface="Calibri"/>
                <a:sym typeface="Calibri"/>
              </a:rPr>
              <a:t>SYSTÈME DE FORMATION DES VILLES MÉDITERRANÉENNES DURABLES</a:t>
            </a:r>
            <a:endParaRPr sz="1200">
              <a:solidFill>
                <a:schemeClr val="lt1"/>
              </a:solidFill>
              <a:latin typeface="Calibri"/>
              <a:ea typeface="Calibri"/>
              <a:cs typeface="Calibri"/>
              <a:sym typeface="Calibri"/>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2" name="Shape 222"/>
        <p:cNvGrpSpPr/>
        <p:nvPr/>
      </p:nvGrpSpPr>
      <p:grpSpPr>
        <a:xfrm>
          <a:off x="0" y="0"/>
          <a:ext cx="0" cy="0"/>
          <a:chOff x="0" y="0"/>
          <a:chExt cx="0" cy="0"/>
        </a:xfrm>
      </p:grpSpPr>
      <p:sp>
        <p:nvSpPr>
          <p:cNvPr id="223" name="Google Shape;223;p11"/>
          <p:cNvSpPr txBox="1"/>
          <p:nvPr>
            <p:ph idx="12" type="sldNum"/>
          </p:nvPr>
        </p:nvSpPr>
        <p:spPr>
          <a:xfrm>
            <a:off x="7010400" y="6572250"/>
            <a:ext cx="2133600" cy="273761"/>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en-US">
                <a:solidFill>
                  <a:schemeClr val="lt1"/>
                </a:solidFill>
              </a:rPr>
              <a:t>‹#›</a:t>
            </a:fld>
            <a:endParaRPr>
              <a:solidFill>
                <a:schemeClr val="lt1"/>
              </a:solidFill>
            </a:endParaRPr>
          </a:p>
        </p:txBody>
      </p:sp>
      <p:pic>
        <p:nvPicPr>
          <p:cNvPr id="224" name="Google Shape;224;p11">
            <a:hlinkClick r:id="rId3"/>
          </p:cNvPr>
          <p:cNvPicPr preferRelativeResize="0"/>
          <p:nvPr/>
        </p:nvPicPr>
        <p:blipFill rotWithShape="1">
          <a:blip r:embed="rId4">
            <a:alphaModFix/>
          </a:blip>
          <a:srcRect b="0" l="0" r="0" t="0"/>
          <a:stretch/>
        </p:blipFill>
        <p:spPr>
          <a:xfrm>
            <a:off x="8108830" y="778843"/>
            <a:ext cx="990145" cy="541957"/>
          </a:xfrm>
          <a:prstGeom prst="roundRect">
            <a:avLst>
              <a:gd fmla="val 16667" name="adj"/>
            </a:avLst>
          </a:prstGeom>
          <a:noFill/>
          <a:ln>
            <a:noFill/>
          </a:ln>
          <a:effectLst>
            <a:outerShdw blurRad="76200" rotWithShape="0" algn="tl" dir="7800000" dist="38100">
              <a:srgbClr val="000000">
                <a:alpha val="40000"/>
              </a:srgbClr>
            </a:outerShdw>
          </a:effectLst>
        </p:spPr>
      </p:pic>
      <p:sp>
        <p:nvSpPr>
          <p:cNvPr id="225" name="Google Shape;225;p11"/>
          <p:cNvSpPr txBox="1"/>
          <p:nvPr/>
        </p:nvSpPr>
        <p:spPr>
          <a:xfrm>
            <a:off x="243150" y="1473640"/>
            <a:ext cx="8777025" cy="1670096"/>
          </a:xfrm>
          <a:prstGeom prst="rect">
            <a:avLst/>
          </a:prstGeom>
          <a:blipFill rotWithShape="1">
            <a:blip r:embed="rId5">
              <a:alphaModFix/>
            </a:blip>
            <a:stretch>
              <a:fillRect b="0" l="-970" r="0" t="-2554"/>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en-US" sz="1800">
                <a:latin typeface="Calibri"/>
                <a:ea typeface="Calibri"/>
                <a:cs typeface="Calibri"/>
                <a:sym typeface="Calibri"/>
              </a:rPr>
              <a:t> </a:t>
            </a:r>
            <a:endParaRPr/>
          </a:p>
        </p:txBody>
      </p:sp>
      <p:sp>
        <p:nvSpPr>
          <p:cNvPr id="226" name="Google Shape;226;p11"/>
          <p:cNvSpPr txBox="1"/>
          <p:nvPr/>
        </p:nvSpPr>
        <p:spPr>
          <a:xfrm>
            <a:off x="268224" y="902208"/>
            <a:ext cx="7840606" cy="529777"/>
          </a:xfrm>
          <a:prstGeom prst="rect">
            <a:avLst/>
          </a:prstGeom>
          <a:noFill/>
          <a:ln>
            <a:noFill/>
          </a:ln>
        </p:spPr>
        <p:txBody>
          <a:bodyPr anchorCtr="0" anchor="t" bIns="45700" lIns="91425" spcFirstLastPara="1" rIns="91425" wrap="square" tIns="45700">
            <a:normAutofit/>
          </a:bodyPr>
          <a:lstStyle/>
          <a:p>
            <a:pPr indent="0" lvl="0" marL="0" marR="0" rtl="0" algn="l">
              <a:spcBef>
                <a:spcPts val="0"/>
              </a:spcBef>
              <a:spcAft>
                <a:spcPts val="0"/>
              </a:spcAft>
              <a:buClr>
                <a:schemeClr val="dk1"/>
              </a:buClr>
              <a:buSzPts val="2400"/>
              <a:buFont typeface="Arial"/>
              <a:buNone/>
            </a:pPr>
            <a:r>
              <a:rPr b="1" lang="en-US" sz="2400" u="sng">
                <a:solidFill>
                  <a:schemeClr val="dk1"/>
                </a:solidFill>
                <a:latin typeface="Calibri"/>
                <a:ea typeface="Calibri"/>
                <a:cs typeface="Calibri"/>
                <a:sym typeface="Calibri"/>
              </a:rPr>
              <a:t>MÉTHODE D'ÉVALUATION</a:t>
            </a:r>
            <a:endParaRPr sz="2400" u="sng">
              <a:solidFill>
                <a:schemeClr val="dk1"/>
              </a:solidFill>
              <a:latin typeface="Calibri"/>
              <a:ea typeface="Calibri"/>
              <a:cs typeface="Calibri"/>
              <a:sym typeface="Calibri"/>
            </a:endParaRPr>
          </a:p>
        </p:txBody>
      </p:sp>
      <p:sp>
        <p:nvSpPr>
          <p:cNvPr id="227" name="Google Shape;227;p11"/>
          <p:cNvSpPr txBox="1"/>
          <p:nvPr>
            <p:ph type="title"/>
          </p:nvPr>
        </p:nvSpPr>
        <p:spPr>
          <a:xfrm>
            <a:off x="0" y="-21265"/>
            <a:ext cx="9144000" cy="709613"/>
          </a:xfrm>
          <a:prstGeom prst="rect">
            <a:avLst/>
          </a:prstGeom>
          <a:noFill/>
          <a:ln>
            <a:noFill/>
          </a:ln>
        </p:spPr>
        <p:txBody>
          <a:bodyPr anchorCtr="0" anchor="ctr" bIns="45700" lIns="91425" spcFirstLastPara="1" rIns="91425" wrap="square" tIns="45700">
            <a:normAutofit/>
          </a:bodyPr>
          <a:lstStyle/>
          <a:p>
            <a:pPr indent="0" lvl="0" marL="0" rtl="0" algn="ctr">
              <a:spcBef>
                <a:spcPts val="0"/>
              </a:spcBef>
              <a:spcAft>
                <a:spcPts val="0"/>
              </a:spcAft>
              <a:buClr>
                <a:srgbClr val="7F7F7F"/>
              </a:buClr>
              <a:buSzPts val="2800"/>
              <a:buFont typeface="Calibri"/>
              <a:buNone/>
            </a:pPr>
            <a:r>
              <a:rPr lang="en-US" sz="2800">
                <a:solidFill>
                  <a:srgbClr val="7F7F7F"/>
                </a:solidFill>
              </a:rPr>
              <a:t>I.3.1 - PERMÉABILITÉ DES SOLS</a:t>
            </a:r>
            <a:endParaRPr b="1" sz="2800" u="sng">
              <a:solidFill>
                <a:srgbClr val="1A965E"/>
              </a:solidFill>
            </a:endParaRPr>
          </a:p>
        </p:txBody>
      </p:sp>
      <p:sp>
        <p:nvSpPr>
          <p:cNvPr id="228" name="Google Shape;228;p11"/>
          <p:cNvSpPr/>
          <p:nvPr/>
        </p:nvSpPr>
        <p:spPr>
          <a:xfrm>
            <a:off x="243150" y="2390140"/>
            <a:ext cx="8318046" cy="1446550"/>
          </a:xfrm>
          <a:prstGeom prst="rect">
            <a:avLst/>
          </a:prstGeom>
          <a:blipFill rotWithShape="1">
            <a:blip r:embed="rId6">
              <a:alphaModFix/>
            </a:blip>
            <a:stretch>
              <a:fillRect b="-8015" l="-1024" r="-72" t="-3375"/>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en-US" sz="1800">
                <a:latin typeface="Calibri"/>
                <a:ea typeface="Calibri"/>
                <a:cs typeface="Calibri"/>
                <a:sym typeface="Calibri"/>
              </a:rPr>
              <a:t> </a:t>
            </a:r>
            <a:endParaRPr/>
          </a:p>
        </p:txBody>
      </p:sp>
      <p:sp>
        <p:nvSpPr>
          <p:cNvPr id="229" name="Google Shape;229;p11"/>
          <p:cNvSpPr txBox="1"/>
          <p:nvPr/>
        </p:nvSpPr>
        <p:spPr>
          <a:xfrm>
            <a:off x="3643989" y="3929028"/>
            <a:ext cx="1856021" cy="1100558"/>
          </a:xfrm>
          <a:prstGeom prst="rect">
            <a:avLst/>
          </a:prstGeom>
          <a:blipFill rotWithShape="1">
            <a:blip r:embed="rId7">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en-US" sz="1800">
                <a:latin typeface="Calibri"/>
                <a:ea typeface="Calibri"/>
                <a:cs typeface="Calibri"/>
                <a:sym typeface="Calibri"/>
              </a:rPr>
              <a:t> </a:t>
            </a:r>
            <a:endParaRPr/>
          </a:p>
        </p:txBody>
      </p:sp>
      <p:sp>
        <p:nvSpPr>
          <p:cNvPr id="230" name="Google Shape;230;p11"/>
          <p:cNvSpPr txBox="1"/>
          <p:nvPr/>
        </p:nvSpPr>
        <p:spPr>
          <a:xfrm>
            <a:off x="771248" y="1973691"/>
            <a:ext cx="5975915" cy="320280"/>
          </a:xfrm>
          <a:prstGeom prst="rect">
            <a:avLst/>
          </a:prstGeom>
          <a:solidFill>
            <a:schemeClr val="lt1"/>
          </a:solidFill>
          <a:ln>
            <a:noFill/>
          </a:ln>
        </p:spPr>
        <p:txBody>
          <a:bodyPr anchorCtr="0" anchor="t" bIns="0" lIns="0" spcFirstLastPara="1" rIns="0" wrap="square" tIns="12375">
            <a:spAutoFit/>
          </a:bodyPr>
          <a:lstStyle/>
          <a:p>
            <a:pPr indent="0" lvl="0" marL="9525" marR="0" rtl="0" algn="l">
              <a:spcBef>
                <a:spcPts val="0"/>
              </a:spcBef>
              <a:spcAft>
                <a:spcPts val="0"/>
              </a:spcAft>
              <a:buNone/>
            </a:pPr>
            <a:r>
              <a:rPr lang="en-US" sz="2000">
                <a:solidFill>
                  <a:schemeClr val="dk1"/>
                </a:solidFill>
                <a:latin typeface="Calibri"/>
                <a:ea typeface="Calibri"/>
                <a:cs typeface="Calibri"/>
                <a:sym typeface="Calibri"/>
              </a:rPr>
              <a:t>Calculer la </a:t>
            </a:r>
            <a:r>
              <a:rPr b="1" lang="en-US" sz="2000">
                <a:solidFill>
                  <a:schemeClr val="dk1"/>
                </a:solidFill>
                <a:latin typeface="Calibri"/>
                <a:ea typeface="Calibri"/>
                <a:cs typeface="Calibri"/>
                <a:sym typeface="Calibri"/>
              </a:rPr>
              <a:t>superficie totale </a:t>
            </a:r>
            <a:r>
              <a:rPr lang="en-US" sz="2000">
                <a:solidFill>
                  <a:schemeClr val="dk1"/>
                </a:solidFill>
                <a:latin typeface="Calibri"/>
                <a:ea typeface="Calibri"/>
                <a:cs typeface="Calibri"/>
                <a:sym typeface="Calibri"/>
              </a:rPr>
              <a:t>du quartier</a:t>
            </a:r>
            <a:endParaRPr b="1" sz="2000">
              <a:solidFill>
                <a:srgbClr val="7F7F7F"/>
              </a:solidFill>
              <a:latin typeface="Arial"/>
              <a:ea typeface="Arial"/>
              <a:cs typeface="Arial"/>
              <a:sym typeface="Arial"/>
            </a:endParaRPr>
          </a:p>
        </p:txBody>
      </p:sp>
      <p:sp>
        <p:nvSpPr>
          <p:cNvPr id="231" name="Google Shape;231;p11"/>
          <p:cNvSpPr txBox="1"/>
          <p:nvPr/>
        </p:nvSpPr>
        <p:spPr>
          <a:xfrm>
            <a:off x="628373" y="2507091"/>
            <a:ext cx="8087002" cy="1243610"/>
          </a:xfrm>
          <a:prstGeom prst="rect">
            <a:avLst/>
          </a:prstGeom>
          <a:solidFill>
            <a:schemeClr val="lt1"/>
          </a:solidFill>
          <a:ln>
            <a:noFill/>
          </a:ln>
        </p:spPr>
        <p:txBody>
          <a:bodyPr anchorCtr="0" anchor="t" bIns="0" lIns="0" spcFirstLastPara="1" rIns="0" wrap="square" tIns="12375">
            <a:spAutoFit/>
          </a:bodyPr>
          <a:lstStyle/>
          <a:p>
            <a:pPr indent="0" lvl="0" marL="9525" marR="0" rtl="0" algn="l">
              <a:spcBef>
                <a:spcPts val="0"/>
              </a:spcBef>
              <a:spcAft>
                <a:spcPts val="0"/>
              </a:spcAft>
              <a:buNone/>
            </a:pPr>
            <a:r>
              <a:rPr lang="en-US" sz="2000">
                <a:solidFill>
                  <a:schemeClr val="dk1"/>
                </a:solidFill>
                <a:latin typeface="Calibri"/>
                <a:ea typeface="Calibri"/>
                <a:cs typeface="Calibri"/>
                <a:sym typeface="Calibri"/>
              </a:rPr>
              <a:t>calculer </a:t>
            </a:r>
            <a:r>
              <a:rPr b="1" lang="en-US" sz="2000">
                <a:solidFill>
                  <a:schemeClr val="dk1"/>
                </a:solidFill>
                <a:latin typeface="Calibri"/>
                <a:ea typeface="Calibri"/>
                <a:cs typeface="Calibri"/>
                <a:sym typeface="Calibri"/>
              </a:rPr>
              <a:t>l'aire des différentes surfaces</a:t>
            </a:r>
            <a:r>
              <a:rPr lang="en-US" sz="2000">
                <a:solidFill>
                  <a:schemeClr val="dk1"/>
                </a:solidFill>
                <a:latin typeface="Calibri"/>
                <a:ea typeface="Calibri"/>
                <a:cs typeface="Calibri"/>
                <a:sym typeface="Calibri"/>
              </a:rPr>
              <a:t>, Ai, de revêtements différents ou occupées par des constructions dans l'aire urbaine (exp. espaces verts, surfaces revêtues d'asphalte, surfaces occupées par des bâtiments, etc.) Inclure toutes les surfaces du voisinage de sorte que :</a:t>
            </a:r>
            <a:endParaRPr b="1" sz="2000">
              <a:solidFill>
                <a:srgbClr val="7F7F7F"/>
              </a:solidFill>
              <a:latin typeface="Arial"/>
              <a:ea typeface="Arial"/>
              <a:cs typeface="Arial"/>
              <a:sym typeface="Arial"/>
            </a:endParaRPr>
          </a:p>
        </p:txBody>
      </p:sp>
      <p:sp>
        <p:nvSpPr>
          <p:cNvPr id="232" name="Google Shape;232;p11"/>
          <p:cNvSpPr txBox="1"/>
          <p:nvPr/>
        </p:nvSpPr>
        <p:spPr>
          <a:xfrm>
            <a:off x="380723" y="1487912"/>
            <a:ext cx="4648477" cy="342700"/>
          </a:xfrm>
          <a:prstGeom prst="rect">
            <a:avLst/>
          </a:prstGeom>
          <a:solidFill>
            <a:schemeClr val="lt1"/>
          </a:solidFill>
          <a:ln>
            <a:noFill/>
          </a:ln>
        </p:spPr>
        <p:txBody>
          <a:bodyPr anchorCtr="0" anchor="t" bIns="0" lIns="0" spcFirstLastPara="1" rIns="0" wrap="square" tIns="12375">
            <a:spAutoFit/>
          </a:bodyPr>
          <a:lstStyle/>
          <a:p>
            <a:pPr indent="0" lvl="0" marL="9525" marR="0" rtl="0" algn="l">
              <a:spcBef>
                <a:spcPts val="0"/>
              </a:spcBef>
              <a:spcAft>
                <a:spcPts val="0"/>
              </a:spcAft>
              <a:buNone/>
            </a:pPr>
            <a:r>
              <a:rPr b="1" lang="en-US" sz="2000">
                <a:solidFill>
                  <a:srgbClr val="7F7F7F"/>
                </a:solidFill>
                <a:latin typeface="Calibri"/>
                <a:ea typeface="Calibri"/>
                <a:cs typeface="Calibri"/>
                <a:sym typeface="Calibri"/>
              </a:rPr>
              <a:t>Les étapes de calcul sont les suivantes :</a:t>
            </a:r>
            <a:endParaRPr b="1" sz="2000">
              <a:solidFill>
                <a:srgbClr val="7F7F7F"/>
              </a:solidFill>
              <a:latin typeface="Arial"/>
              <a:ea typeface="Arial"/>
              <a:cs typeface="Arial"/>
              <a:sym typeface="Arial"/>
            </a:endParaRPr>
          </a:p>
        </p:txBody>
      </p:sp>
      <p:sp>
        <p:nvSpPr>
          <p:cNvPr id="233" name="Google Shape;233;p11"/>
          <p:cNvSpPr txBox="1"/>
          <p:nvPr/>
        </p:nvSpPr>
        <p:spPr>
          <a:xfrm>
            <a:off x="2209800" y="6581001"/>
            <a:ext cx="4581525" cy="276999"/>
          </a:xfrm>
          <a:prstGeom prst="rect">
            <a:avLst/>
          </a:prstGeom>
          <a:solidFill>
            <a:srgbClr val="77933C"/>
          </a:solid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200">
                <a:solidFill>
                  <a:schemeClr val="lt1"/>
                </a:solidFill>
                <a:latin typeface="Calibri"/>
                <a:ea typeface="Calibri"/>
                <a:cs typeface="Calibri"/>
                <a:sym typeface="Calibri"/>
              </a:rPr>
              <a:t>SYSTÈME DE FORMATION DES VILLES MÉDITERRANÉENNES DURABLES</a:t>
            </a:r>
            <a:endParaRPr sz="1200">
              <a:solidFill>
                <a:schemeClr val="lt1"/>
              </a:solidFill>
              <a:latin typeface="Calibri"/>
              <a:ea typeface="Calibri"/>
              <a:cs typeface="Calibri"/>
              <a:sym typeface="Calibri"/>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8" name="Shape 238"/>
        <p:cNvGrpSpPr/>
        <p:nvPr/>
      </p:nvGrpSpPr>
      <p:grpSpPr>
        <a:xfrm>
          <a:off x="0" y="0"/>
          <a:ext cx="0" cy="0"/>
          <a:chOff x="0" y="0"/>
          <a:chExt cx="0" cy="0"/>
        </a:xfrm>
      </p:grpSpPr>
      <p:sp>
        <p:nvSpPr>
          <p:cNvPr id="239" name="Google Shape;239;p12"/>
          <p:cNvSpPr txBox="1"/>
          <p:nvPr>
            <p:ph type="title"/>
          </p:nvPr>
        </p:nvSpPr>
        <p:spPr>
          <a:xfrm>
            <a:off x="0" y="0"/>
            <a:ext cx="9144000" cy="731837"/>
          </a:xfrm>
          <a:prstGeom prst="rect">
            <a:avLst/>
          </a:prstGeom>
          <a:noFill/>
          <a:ln>
            <a:noFill/>
          </a:ln>
        </p:spPr>
        <p:txBody>
          <a:bodyPr anchorCtr="0" anchor="ctr" bIns="45700" lIns="91425" spcFirstLastPara="1" rIns="91425" wrap="square" tIns="45700">
            <a:normAutofit/>
          </a:bodyPr>
          <a:lstStyle/>
          <a:p>
            <a:pPr indent="0" lvl="0" marL="0" rtl="0" algn="ctr">
              <a:spcBef>
                <a:spcPts val="0"/>
              </a:spcBef>
              <a:spcAft>
                <a:spcPts val="0"/>
              </a:spcAft>
              <a:buClr>
                <a:srgbClr val="7F7F7F"/>
              </a:buClr>
              <a:buSzPts val="2800"/>
              <a:buFont typeface="Calibri"/>
              <a:buNone/>
            </a:pPr>
            <a:r>
              <a:rPr lang="en-US" sz="2800">
                <a:solidFill>
                  <a:srgbClr val="7F7F7F"/>
                </a:solidFill>
              </a:rPr>
              <a:t>I.3.1 - PERMÉABILITÉ DES SOLS</a:t>
            </a:r>
            <a:endParaRPr sz="2400"/>
          </a:p>
        </p:txBody>
      </p:sp>
      <p:sp>
        <p:nvSpPr>
          <p:cNvPr id="240" name="Google Shape;240;p12"/>
          <p:cNvSpPr txBox="1"/>
          <p:nvPr>
            <p:ph idx="12" type="sldNum"/>
          </p:nvPr>
        </p:nvSpPr>
        <p:spPr>
          <a:xfrm>
            <a:off x="8528537" y="6548732"/>
            <a:ext cx="615462" cy="365125"/>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
        <p:nvSpPr>
          <p:cNvPr id="241" name="Google Shape;241;p12"/>
          <p:cNvSpPr/>
          <p:nvPr/>
        </p:nvSpPr>
        <p:spPr>
          <a:xfrm>
            <a:off x="401229" y="975775"/>
            <a:ext cx="4368000" cy="46170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2400" u="sng">
                <a:solidFill>
                  <a:schemeClr val="dk1"/>
                </a:solidFill>
                <a:latin typeface="Calibri"/>
                <a:ea typeface="Calibri"/>
                <a:cs typeface="Calibri"/>
                <a:sym typeface="Calibri"/>
              </a:rPr>
              <a:t>MÉTHODE D'ÉVALUATION</a:t>
            </a:r>
            <a:endParaRPr/>
          </a:p>
        </p:txBody>
      </p:sp>
      <p:pic>
        <p:nvPicPr>
          <p:cNvPr id="242" name="Google Shape;242;p12">
            <a:hlinkClick r:id="rId3"/>
          </p:cNvPr>
          <p:cNvPicPr preferRelativeResize="0"/>
          <p:nvPr/>
        </p:nvPicPr>
        <p:blipFill rotWithShape="1">
          <a:blip r:embed="rId4">
            <a:alphaModFix/>
          </a:blip>
          <a:srcRect b="0" l="0" r="0" t="0"/>
          <a:stretch/>
        </p:blipFill>
        <p:spPr>
          <a:xfrm>
            <a:off x="8108830" y="778843"/>
            <a:ext cx="990145" cy="541957"/>
          </a:xfrm>
          <a:prstGeom prst="roundRect">
            <a:avLst>
              <a:gd fmla="val 16667" name="adj"/>
            </a:avLst>
          </a:prstGeom>
          <a:noFill/>
          <a:ln>
            <a:noFill/>
          </a:ln>
          <a:effectLst>
            <a:outerShdw blurRad="76200" rotWithShape="0" algn="tl" dir="7800000" dist="38100">
              <a:srgbClr val="000000">
                <a:alpha val="40000"/>
              </a:srgbClr>
            </a:outerShdw>
          </a:effectLst>
        </p:spPr>
      </p:pic>
      <p:sp>
        <p:nvSpPr>
          <p:cNvPr id="243" name="Google Shape;243;p12"/>
          <p:cNvSpPr/>
          <p:nvPr/>
        </p:nvSpPr>
        <p:spPr>
          <a:xfrm>
            <a:off x="243150" y="1525515"/>
            <a:ext cx="8729400" cy="3354765"/>
          </a:xfrm>
          <a:prstGeom prst="rect">
            <a:avLst/>
          </a:prstGeom>
          <a:noFill/>
          <a:ln>
            <a:noFill/>
          </a:ln>
        </p:spPr>
        <p:txBody>
          <a:bodyPr anchorCtr="0" anchor="t" bIns="45700" lIns="91425" spcFirstLastPara="1" rIns="91425" wrap="square" tIns="45700">
            <a:spAutoFit/>
          </a:bodyPr>
          <a:lstStyle/>
          <a:p>
            <a:pPr indent="-457200" lvl="0" marL="457200" marR="0" rtl="0" algn="l">
              <a:spcBef>
                <a:spcPts val="0"/>
              </a:spcBef>
              <a:spcAft>
                <a:spcPts val="0"/>
              </a:spcAft>
              <a:buClr>
                <a:schemeClr val="dk1"/>
              </a:buClr>
              <a:buSzPts val="2200"/>
              <a:buFont typeface="Calibri"/>
              <a:buAutoNum type="arabicPeriod" startAt="3"/>
            </a:pPr>
            <a:r>
              <a:rPr lang="en-US" sz="2200">
                <a:solidFill>
                  <a:schemeClr val="dk1"/>
                </a:solidFill>
                <a:latin typeface="Calibri"/>
                <a:ea typeface="Calibri"/>
                <a:cs typeface="Calibri"/>
                <a:sym typeface="Calibri"/>
              </a:rPr>
              <a:t>Calculer la </a:t>
            </a:r>
            <a:r>
              <a:rPr b="1" lang="en-US" sz="2200">
                <a:solidFill>
                  <a:schemeClr val="dk1"/>
                </a:solidFill>
                <a:latin typeface="Calibri"/>
                <a:ea typeface="Calibri"/>
                <a:cs typeface="Calibri"/>
                <a:sym typeface="Calibri"/>
              </a:rPr>
              <a:t>surface pondérée de la ville</a:t>
            </a:r>
            <a:r>
              <a:rPr lang="en-US" sz="2200">
                <a:solidFill>
                  <a:schemeClr val="dk1"/>
                </a:solidFill>
                <a:latin typeface="Calibri"/>
                <a:ea typeface="Calibri"/>
                <a:cs typeface="Calibri"/>
                <a:sym typeface="Calibri"/>
              </a:rPr>
              <a:t>, en tenant compte des coefficients de perméabilité (α i) des différentes surfaces(Ai)</a:t>
            </a:r>
            <a:endParaRPr sz="2200">
              <a:solidFill>
                <a:schemeClr val="dk1"/>
              </a:solidFill>
              <a:latin typeface="Calibri"/>
              <a:ea typeface="Calibri"/>
              <a:cs typeface="Calibri"/>
              <a:sym typeface="Calibri"/>
            </a:endParaRPr>
          </a:p>
          <a:p>
            <a:pPr indent="0" lvl="0" marL="0" marR="0" rtl="0" algn="l">
              <a:spcBef>
                <a:spcPts val="0"/>
              </a:spcBef>
              <a:spcAft>
                <a:spcPts val="0"/>
              </a:spcAft>
              <a:buNone/>
            </a:pPr>
            <a:r>
              <a:rPr lang="en-US" sz="2200">
                <a:solidFill>
                  <a:schemeClr val="dk1"/>
                </a:solidFill>
                <a:latin typeface="Calibri"/>
                <a:ea typeface="Calibri"/>
                <a:cs typeface="Calibri"/>
                <a:sym typeface="Calibri"/>
              </a:rPr>
              <a:t> </a:t>
            </a:r>
            <a:endParaRPr sz="2200">
              <a:solidFill>
                <a:schemeClr val="dk1"/>
              </a:solidFill>
              <a:latin typeface="Calibri"/>
              <a:ea typeface="Calibri"/>
              <a:cs typeface="Calibri"/>
              <a:sym typeface="Calibri"/>
            </a:endParaRPr>
          </a:p>
          <a:p>
            <a:pPr indent="-330200" lvl="0" marL="457200" marR="0" rtl="0" algn="l">
              <a:spcBef>
                <a:spcPts val="0"/>
              </a:spcBef>
              <a:spcAft>
                <a:spcPts val="0"/>
              </a:spcAft>
              <a:buClr>
                <a:schemeClr val="dk1"/>
              </a:buClr>
              <a:buSzPts val="2000"/>
              <a:buFont typeface="Calibri"/>
              <a:buNone/>
            </a:pPr>
            <a:r>
              <a:t/>
            </a:r>
            <a:endParaRPr sz="2000">
              <a:solidFill>
                <a:schemeClr val="dk1"/>
              </a:solidFill>
              <a:latin typeface="Calibri"/>
              <a:ea typeface="Calibri"/>
              <a:cs typeface="Calibri"/>
              <a:sym typeface="Calibri"/>
            </a:endParaRPr>
          </a:p>
          <a:p>
            <a:pPr indent="-330200" lvl="0" marL="457200" marR="0" rtl="0" algn="l">
              <a:spcBef>
                <a:spcPts val="0"/>
              </a:spcBef>
              <a:spcAft>
                <a:spcPts val="0"/>
              </a:spcAft>
              <a:buClr>
                <a:schemeClr val="dk1"/>
              </a:buClr>
              <a:buSzPts val="2000"/>
              <a:buFont typeface="Calibri"/>
              <a:buNone/>
            </a:pPr>
            <a:r>
              <a:t/>
            </a:r>
            <a:endParaRPr sz="2000">
              <a:solidFill>
                <a:schemeClr val="dk1"/>
              </a:solidFill>
              <a:latin typeface="Calibri"/>
              <a:ea typeface="Calibri"/>
              <a:cs typeface="Calibri"/>
              <a:sym typeface="Calibri"/>
            </a:endParaRPr>
          </a:p>
          <a:p>
            <a:pPr indent="-330200" lvl="0" marL="457200" marR="0" rtl="0" algn="l">
              <a:spcBef>
                <a:spcPts val="0"/>
              </a:spcBef>
              <a:spcAft>
                <a:spcPts val="0"/>
              </a:spcAft>
              <a:buClr>
                <a:schemeClr val="dk1"/>
              </a:buClr>
              <a:buSzPts val="2000"/>
              <a:buFont typeface="Calibri"/>
              <a:buNone/>
            </a:pPr>
            <a:r>
              <a:t/>
            </a:r>
            <a:endParaRPr sz="2000">
              <a:solidFill>
                <a:schemeClr val="dk1"/>
              </a:solidFill>
              <a:latin typeface="Calibri"/>
              <a:ea typeface="Calibri"/>
              <a:cs typeface="Calibri"/>
              <a:sym typeface="Calibri"/>
            </a:endParaRPr>
          </a:p>
          <a:p>
            <a:pPr indent="-330200" lvl="0" marL="457200" marR="0" rtl="0" algn="l">
              <a:spcBef>
                <a:spcPts val="0"/>
              </a:spcBef>
              <a:spcAft>
                <a:spcPts val="0"/>
              </a:spcAft>
              <a:buClr>
                <a:schemeClr val="dk1"/>
              </a:buClr>
              <a:buSzPts val="2000"/>
              <a:buFont typeface="Calibri"/>
              <a:buNone/>
            </a:pPr>
            <a:r>
              <a:t/>
            </a:r>
            <a:endParaRPr sz="2000">
              <a:solidFill>
                <a:schemeClr val="dk1"/>
              </a:solidFill>
              <a:latin typeface="Calibri"/>
              <a:ea typeface="Calibri"/>
              <a:cs typeface="Calibri"/>
              <a:sym typeface="Calibri"/>
            </a:endParaRPr>
          </a:p>
          <a:p>
            <a:pPr indent="-457200" lvl="0" marL="457200" marR="0" rtl="0" algn="l">
              <a:spcBef>
                <a:spcPts val="0"/>
              </a:spcBef>
              <a:spcAft>
                <a:spcPts val="0"/>
              </a:spcAft>
              <a:buClr>
                <a:schemeClr val="dk1"/>
              </a:buClr>
              <a:buSzPts val="2200"/>
              <a:buFont typeface="Calibri"/>
              <a:buAutoNum type="arabicPeriod" startAt="4"/>
            </a:pPr>
            <a:r>
              <a:rPr lang="en-US" sz="2200">
                <a:solidFill>
                  <a:schemeClr val="dk1"/>
                </a:solidFill>
                <a:latin typeface="Calibri"/>
                <a:ea typeface="Calibri"/>
                <a:cs typeface="Calibri"/>
                <a:sym typeface="Calibri"/>
              </a:rPr>
              <a:t>Calculer la valeur de l’indicateur comme le rapport en pourcentage entre la </a:t>
            </a:r>
            <a:r>
              <a:rPr b="1" lang="en-US" sz="2200">
                <a:solidFill>
                  <a:schemeClr val="dk1"/>
                </a:solidFill>
                <a:latin typeface="Calibri"/>
                <a:ea typeface="Calibri"/>
                <a:cs typeface="Calibri"/>
                <a:sym typeface="Calibri"/>
              </a:rPr>
              <a:t>surface pondérée de la ville </a:t>
            </a:r>
            <a:r>
              <a:rPr lang="en-US" sz="2200">
                <a:solidFill>
                  <a:srgbClr val="1A965E"/>
                </a:solidFill>
                <a:latin typeface="Calibri"/>
                <a:ea typeface="Calibri"/>
                <a:cs typeface="Calibri"/>
                <a:sym typeface="Calibri"/>
              </a:rPr>
              <a:t>(étape 3) et la </a:t>
            </a:r>
            <a:r>
              <a:rPr b="1" lang="en-US" sz="2200">
                <a:solidFill>
                  <a:schemeClr val="dk1"/>
                </a:solidFill>
                <a:latin typeface="Calibri"/>
                <a:ea typeface="Calibri"/>
                <a:cs typeface="Calibri"/>
                <a:sym typeface="Calibri"/>
              </a:rPr>
              <a:t>surface totale de la ville (étape </a:t>
            </a:r>
            <a:r>
              <a:rPr lang="en-US" sz="2200">
                <a:solidFill>
                  <a:srgbClr val="1A965E"/>
                </a:solidFill>
                <a:latin typeface="Calibri"/>
                <a:ea typeface="Calibri"/>
                <a:cs typeface="Calibri"/>
                <a:sym typeface="Calibri"/>
              </a:rPr>
              <a:t>1)</a:t>
            </a:r>
            <a:r>
              <a:rPr lang="en-US" sz="2200">
                <a:solidFill>
                  <a:schemeClr val="dk1"/>
                </a:solidFill>
                <a:latin typeface="Calibri"/>
                <a:ea typeface="Calibri"/>
                <a:cs typeface="Calibri"/>
                <a:sym typeface="Calibri"/>
              </a:rPr>
              <a:t>, [%]</a:t>
            </a:r>
            <a:endParaRPr sz="2200">
              <a:solidFill>
                <a:schemeClr val="dk1"/>
              </a:solidFill>
              <a:latin typeface="Calibri"/>
              <a:ea typeface="Calibri"/>
              <a:cs typeface="Calibri"/>
              <a:sym typeface="Calibri"/>
            </a:endParaRPr>
          </a:p>
        </p:txBody>
      </p:sp>
      <p:sp>
        <p:nvSpPr>
          <p:cNvPr id="244" name="Google Shape;244;p12"/>
          <p:cNvSpPr txBox="1"/>
          <p:nvPr/>
        </p:nvSpPr>
        <p:spPr>
          <a:xfrm>
            <a:off x="3063567" y="2367435"/>
            <a:ext cx="2669513" cy="1100558"/>
          </a:xfrm>
          <a:prstGeom prst="rect">
            <a:avLst/>
          </a:prstGeom>
          <a:blipFill rotWithShape="1">
            <a:blip r:embed="rId5">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en-US" sz="1800">
                <a:latin typeface="Calibri"/>
                <a:ea typeface="Calibri"/>
                <a:cs typeface="Calibri"/>
                <a:sym typeface="Calibri"/>
              </a:rPr>
              <a:t> </a:t>
            </a:r>
            <a:endParaRPr/>
          </a:p>
        </p:txBody>
      </p:sp>
      <p:pic>
        <p:nvPicPr>
          <p:cNvPr id="245" name="Google Shape;245;p12"/>
          <p:cNvPicPr preferRelativeResize="0"/>
          <p:nvPr/>
        </p:nvPicPr>
        <p:blipFill rotWithShape="1">
          <a:blip r:embed="rId6">
            <a:alphaModFix/>
          </a:blip>
          <a:srcRect b="0" l="0" r="0" t="0"/>
          <a:stretch/>
        </p:blipFill>
        <p:spPr>
          <a:xfrm>
            <a:off x="7202443" y="5219975"/>
            <a:ext cx="1812773" cy="1198310"/>
          </a:xfrm>
          <a:prstGeom prst="rect">
            <a:avLst/>
          </a:prstGeom>
          <a:noFill/>
          <a:ln>
            <a:noFill/>
          </a:ln>
        </p:spPr>
      </p:pic>
      <p:sp>
        <p:nvSpPr>
          <p:cNvPr id="246" name="Google Shape;246;p12"/>
          <p:cNvSpPr/>
          <p:nvPr/>
        </p:nvSpPr>
        <p:spPr>
          <a:xfrm>
            <a:off x="7933941" y="5731596"/>
            <a:ext cx="445956" cy="52322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2800" u="sng">
                <a:solidFill>
                  <a:srgbClr val="FF0000"/>
                </a:solidFill>
                <a:latin typeface="Calibri"/>
                <a:ea typeface="Calibri"/>
                <a:cs typeface="Calibri"/>
                <a:sym typeface="Calibri"/>
              </a:rPr>
              <a:t>%</a:t>
            </a:r>
            <a:endParaRPr b="1" sz="2800" u="sng">
              <a:solidFill>
                <a:srgbClr val="FF0000"/>
              </a:solidFill>
              <a:latin typeface="Calibri"/>
              <a:ea typeface="Calibri"/>
              <a:cs typeface="Calibri"/>
              <a:sym typeface="Calibri"/>
            </a:endParaRPr>
          </a:p>
        </p:txBody>
      </p:sp>
      <p:sp>
        <p:nvSpPr>
          <p:cNvPr id="247" name="Google Shape;247;p12"/>
          <p:cNvSpPr txBox="1"/>
          <p:nvPr/>
        </p:nvSpPr>
        <p:spPr>
          <a:xfrm>
            <a:off x="2209800" y="6581001"/>
            <a:ext cx="4581525" cy="276999"/>
          </a:xfrm>
          <a:prstGeom prst="rect">
            <a:avLst/>
          </a:prstGeom>
          <a:solidFill>
            <a:srgbClr val="77933C"/>
          </a:solid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200">
                <a:solidFill>
                  <a:schemeClr val="lt1"/>
                </a:solidFill>
                <a:latin typeface="Calibri"/>
                <a:ea typeface="Calibri"/>
                <a:cs typeface="Calibri"/>
                <a:sym typeface="Calibri"/>
              </a:rPr>
              <a:t>SYSTÈME DE FORMATION DES VILLES MÉDITERRANÉENNES DURABLES</a:t>
            </a:r>
            <a:endParaRPr sz="1200">
              <a:solidFill>
                <a:schemeClr val="lt1"/>
              </a:solidFill>
              <a:latin typeface="Calibri"/>
              <a:ea typeface="Calibri"/>
              <a:cs typeface="Calibri"/>
              <a:sym typeface="Calibri"/>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1" name="Shape 251"/>
        <p:cNvGrpSpPr/>
        <p:nvPr/>
      </p:nvGrpSpPr>
      <p:grpSpPr>
        <a:xfrm>
          <a:off x="0" y="0"/>
          <a:ext cx="0" cy="0"/>
          <a:chOff x="0" y="0"/>
          <a:chExt cx="0" cy="0"/>
        </a:xfrm>
      </p:grpSpPr>
      <p:sp>
        <p:nvSpPr>
          <p:cNvPr id="252" name="Google Shape;252;p13"/>
          <p:cNvSpPr txBox="1"/>
          <p:nvPr>
            <p:ph type="title"/>
          </p:nvPr>
        </p:nvSpPr>
        <p:spPr>
          <a:xfrm>
            <a:off x="0" y="0"/>
            <a:ext cx="9144000" cy="731837"/>
          </a:xfrm>
          <a:prstGeom prst="rect">
            <a:avLst/>
          </a:prstGeom>
          <a:noFill/>
          <a:ln>
            <a:noFill/>
          </a:ln>
        </p:spPr>
        <p:txBody>
          <a:bodyPr anchorCtr="0" anchor="ctr" bIns="45700" lIns="91425" spcFirstLastPara="1" rIns="91425" wrap="square" tIns="45700">
            <a:normAutofit/>
          </a:bodyPr>
          <a:lstStyle/>
          <a:p>
            <a:pPr indent="0" lvl="0" marL="0" rtl="0" algn="ctr">
              <a:spcBef>
                <a:spcPts val="0"/>
              </a:spcBef>
              <a:spcAft>
                <a:spcPts val="0"/>
              </a:spcAft>
              <a:buClr>
                <a:srgbClr val="7F7F7F"/>
              </a:buClr>
              <a:buSzPts val="2800"/>
              <a:buFont typeface="Calibri"/>
              <a:buNone/>
            </a:pPr>
            <a:r>
              <a:rPr lang="en-US" sz="2800">
                <a:solidFill>
                  <a:srgbClr val="7F7F7F"/>
                </a:solidFill>
              </a:rPr>
              <a:t>I.3.1 - PERMÉABILITÉ DES SOLS</a:t>
            </a:r>
            <a:endParaRPr sz="2400"/>
          </a:p>
        </p:txBody>
      </p:sp>
      <p:sp>
        <p:nvSpPr>
          <p:cNvPr id="253" name="Google Shape;253;p13"/>
          <p:cNvSpPr txBox="1"/>
          <p:nvPr>
            <p:ph idx="12" type="sldNum"/>
          </p:nvPr>
        </p:nvSpPr>
        <p:spPr>
          <a:xfrm>
            <a:off x="8528537" y="6548732"/>
            <a:ext cx="615462" cy="365125"/>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
        <p:nvSpPr>
          <p:cNvPr id="254" name="Google Shape;254;p13"/>
          <p:cNvSpPr/>
          <p:nvPr/>
        </p:nvSpPr>
        <p:spPr>
          <a:xfrm>
            <a:off x="410905" y="1590250"/>
            <a:ext cx="8494970" cy="2277547"/>
          </a:xfrm>
          <a:prstGeom prst="rect">
            <a:avLst/>
          </a:prstGeom>
          <a:noFill/>
          <a:ln>
            <a:noFill/>
          </a:ln>
        </p:spPr>
        <p:txBody>
          <a:bodyPr anchorCtr="0" anchor="t" bIns="45700" lIns="91425" spcFirstLastPara="1" rIns="91425" wrap="square" tIns="45700">
            <a:spAutoFit/>
          </a:bodyPr>
          <a:lstStyle/>
          <a:p>
            <a:pPr indent="-395288" lvl="0" marL="395288" marR="0" rtl="0" algn="l">
              <a:spcBef>
                <a:spcPts val="0"/>
              </a:spcBef>
              <a:spcAft>
                <a:spcPts val="0"/>
              </a:spcAft>
              <a:buNone/>
            </a:pPr>
            <a:r>
              <a:rPr b="1" lang="en-US" sz="2200">
                <a:solidFill>
                  <a:schemeClr val="dk1"/>
                </a:solidFill>
                <a:latin typeface="Calibri"/>
                <a:ea typeface="Calibri"/>
                <a:cs typeface="Calibri"/>
                <a:sym typeface="Calibri"/>
              </a:rPr>
              <a:t>ISO 37120</a:t>
            </a:r>
            <a:r>
              <a:rPr lang="en-US" sz="2200">
                <a:solidFill>
                  <a:schemeClr val="dk1"/>
                </a:solidFill>
                <a:latin typeface="Calibri"/>
                <a:ea typeface="Calibri"/>
                <a:cs typeface="Calibri"/>
                <a:sym typeface="Calibri"/>
              </a:rPr>
              <a:t>, 2e édition 2018-07, « Villes et communautés durables — Indicateurs des services urbains et de la qualité de vie »</a:t>
            </a:r>
            <a:endParaRPr/>
          </a:p>
          <a:p>
            <a:pPr indent="-395288" lvl="0" marL="395288" marR="0" rtl="0" algn="l">
              <a:spcBef>
                <a:spcPts val="600"/>
              </a:spcBef>
              <a:spcAft>
                <a:spcPts val="0"/>
              </a:spcAft>
              <a:buNone/>
            </a:pPr>
            <a:r>
              <a:rPr b="1" lang="en-US" sz="2200">
                <a:solidFill>
                  <a:schemeClr val="dk1"/>
                </a:solidFill>
                <a:latin typeface="Calibri"/>
                <a:ea typeface="Calibri"/>
                <a:cs typeface="Calibri"/>
                <a:sym typeface="Calibri"/>
              </a:rPr>
              <a:t>United for Smart Sustainable Cities</a:t>
            </a:r>
            <a:r>
              <a:rPr lang="en-US" sz="2200">
                <a:solidFill>
                  <a:schemeClr val="dk1"/>
                </a:solidFill>
                <a:latin typeface="Calibri"/>
                <a:ea typeface="Calibri"/>
                <a:cs typeface="Calibri"/>
                <a:sym typeface="Calibri"/>
              </a:rPr>
              <a:t> (U4SSC) - Méthodologie de collecte d'indicateurs de performance clés pour les villes intelligentes et durables</a:t>
            </a:r>
            <a:endParaRPr/>
          </a:p>
          <a:p>
            <a:pPr indent="-463550" lvl="0" marL="463550" marR="0" rtl="0" algn="l">
              <a:spcBef>
                <a:spcPts val="600"/>
              </a:spcBef>
              <a:spcAft>
                <a:spcPts val="0"/>
              </a:spcAft>
              <a:buNone/>
            </a:pPr>
            <a:r>
              <a:rPr lang="en-US" sz="2200">
                <a:solidFill>
                  <a:schemeClr val="dk1"/>
                </a:solidFill>
                <a:latin typeface="Calibri"/>
                <a:ea typeface="Calibri"/>
                <a:cs typeface="Calibri"/>
                <a:sym typeface="Calibri"/>
              </a:rPr>
              <a:t>Lignes directrices sur les meilleures pratiques pour limiter l'atténuation ou la compensation de l'imperméabilisation du sol</a:t>
            </a:r>
            <a:endParaRPr sz="2200">
              <a:solidFill>
                <a:schemeClr val="dk1"/>
              </a:solidFill>
              <a:latin typeface="Calibri"/>
              <a:ea typeface="Calibri"/>
              <a:cs typeface="Calibri"/>
              <a:sym typeface="Calibri"/>
            </a:endParaRPr>
          </a:p>
          <a:p>
            <a:pPr indent="-463550" lvl="0" marL="463550" marR="0" rtl="0" algn="l">
              <a:spcBef>
                <a:spcPts val="0"/>
              </a:spcBef>
              <a:spcAft>
                <a:spcPts val="0"/>
              </a:spcAft>
              <a:buNone/>
            </a:pPr>
            <a:r>
              <a:rPr lang="en-US" sz="2200">
                <a:solidFill>
                  <a:schemeClr val="dk1"/>
                </a:solidFill>
                <a:latin typeface="Calibri"/>
                <a:ea typeface="Calibri"/>
                <a:cs typeface="Calibri"/>
                <a:sym typeface="Calibri"/>
              </a:rPr>
              <a:t>http://ec.europa.eu/environment/soil/pdf/guidelines/pub/soil_en.pdf </a:t>
            </a:r>
            <a:endParaRPr sz="2200">
              <a:solidFill>
                <a:schemeClr val="dk1"/>
              </a:solidFill>
              <a:latin typeface="Calibri"/>
              <a:ea typeface="Calibri"/>
              <a:cs typeface="Calibri"/>
              <a:sym typeface="Calibri"/>
            </a:endParaRPr>
          </a:p>
        </p:txBody>
      </p:sp>
      <p:sp>
        <p:nvSpPr>
          <p:cNvPr id="255" name="Google Shape;255;p13"/>
          <p:cNvSpPr txBox="1"/>
          <p:nvPr>
            <p:ph idx="4294967295" type="body"/>
          </p:nvPr>
        </p:nvSpPr>
        <p:spPr>
          <a:xfrm>
            <a:off x="387220" y="903833"/>
            <a:ext cx="8229600" cy="514421"/>
          </a:xfrm>
          <a:prstGeom prst="rect">
            <a:avLst/>
          </a:prstGeom>
          <a:noFill/>
          <a:ln>
            <a:noFill/>
          </a:ln>
        </p:spPr>
        <p:txBody>
          <a:bodyPr anchorCtr="0" anchor="t" bIns="45700" lIns="91425" spcFirstLastPara="1" rIns="91425" wrap="square" tIns="45700">
            <a:normAutofit/>
          </a:bodyPr>
          <a:lstStyle/>
          <a:p>
            <a:pPr indent="0" lvl="0" marL="0" rtl="0" algn="l">
              <a:spcBef>
                <a:spcPts val="0"/>
              </a:spcBef>
              <a:spcAft>
                <a:spcPts val="0"/>
              </a:spcAft>
              <a:buClr>
                <a:schemeClr val="dk1"/>
              </a:buClr>
              <a:buSzPts val="2400"/>
              <a:buNone/>
            </a:pPr>
            <a:r>
              <a:rPr b="1" lang="en-US" sz="2400" u="sng">
                <a:latin typeface="Calibri"/>
                <a:ea typeface="Calibri"/>
                <a:cs typeface="Calibri"/>
                <a:sym typeface="Calibri"/>
              </a:rPr>
              <a:t>RÉFÉRENCES et NORMES</a:t>
            </a:r>
            <a:endParaRPr/>
          </a:p>
        </p:txBody>
      </p:sp>
      <p:sp>
        <p:nvSpPr>
          <p:cNvPr id="256" name="Google Shape;256;p13"/>
          <p:cNvSpPr txBox="1"/>
          <p:nvPr/>
        </p:nvSpPr>
        <p:spPr>
          <a:xfrm>
            <a:off x="2209800" y="6581001"/>
            <a:ext cx="4581525" cy="276999"/>
          </a:xfrm>
          <a:prstGeom prst="rect">
            <a:avLst/>
          </a:prstGeom>
          <a:solidFill>
            <a:srgbClr val="77933C"/>
          </a:solid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200">
                <a:solidFill>
                  <a:schemeClr val="lt1"/>
                </a:solidFill>
                <a:latin typeface="Calibri"/>
                <a:ea typeface="Calibri"/>
                <a:cs typeface="Calibri"/>
                <a:sym typeface="Calibri"/>
              </a:rPr>
              <a:t>SYSTÈME DE FORMATION DES VILLES MÉDITERRANÉENNES DURABLES</a:t>
            </a:r>
            <a:endParaRPr sz="1200">
              <a:solidFill>
                <a:schemeClr val="lt1"/>
              </a:solidFill>
              <a:latin typeface="Calibri"/>
              <a:ea typeface="Calibri"/>
              <a:cs typeface="Calibri"/>
              <a:sym typeface="Calibri"/>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0" name="Shape 260"/>
        <p:cNvGrpSpPr/>
        <p:nvPr/>
      </p:nvGrpSpPr>
      <p:grpSpPr>
        <a:xfrm>
          <a:off x="0" y="0"/>
          <a:ext cx="0" cy="0"/>
          <a:chOff x="0" y="0"/>
          <a:chExt cx="0" cy="0"/>
        </a:xfrm>
      </p:grpSpPr>
      <p:sp>
        <p:nvSpPr>
          <p:cNvPr id="261" name="Google Shape;261;p14"/>
          <p:cNvSpPr txBox="1"/>
          <p:nvPr>
            <p:ph idx="4294967295" type="body"/>
          </p:nvPr>
        </p:nvSpPr>
        <p:spPr>
          <a:xfrm>
            <a:off x="268224" y="1600201"/>
            <a:ext cx="8418576" cy="4152112"/>
          </a:xfrm>
          <a:prstGeom prst="rect">
            <a:avLst/>
          </a:prstGeom>
          <a:noFill/>
          <a:ln>
            <a:noFill/>
          </a:ln>
        </p:spPr>
        <p:txBody>
          <a:bodyPr anchorCtr="0" anchor="t" bIns="45700" lIns="91425" spcFirstLastPara="1" rIns="91425" wrap="square" tIns="45700">
            <a:normAutofit/>
          </a:bodyPr>
          <a:lstStyle/>
          <a:p>
            <a:pPr indent="0" lvl="0" marL="0" rtl="0" algn="ctr">
              <a:spcBef>
                <a:spcPts val="0"/>
              </a:spcBef>
              <a:spcAft>
                <a:spcPts val="0"/>
              </a:spcAft>
              <a:buClr>
                <a:schemeClr val="dk1"/>
              </a:buClr>
              <a:buSzPts val="2600"/>
              <a:buNone/>
            </a:pPr>
            <a:r>
              <a:t/>
            </a:r>
            <a:endParaRPr b="1" sz="2600">
              <a:latin typeface="Calibri"/>
              <a:ea typeface="Calibri"/>
              <a:cs typeface="Calibri"/>
              <a:sym typeface="Calibri"/>
            </a:endParaRPr>
          </a:p>
          <a:p>
            <a:pPr indent="0" lvl="0" marL="0" rtl="0" algn="ctr">
              <a:spcBef>
                <a:spcPts val="520"/>
              </a:spcBef>
              <a:spcAft>
                <a:spcPts val="0"/>
              </a:spcAft>
              <a:buClr>
                <a:schemeClr val="dk1"/>
              </a:buClr>
              <a:buSzPts val="2600"/>
              <a:buNone/>
            </a:pPr>
            <a:r>
              <a:t/>
            </a:r>
            <a:endParaRPr b="1" sz="2600">
              <a:latin typeface="Calibri"/>
              <a:ea typeface="Calibri"/>
              <a:cs typeface="Calibri"/>
              <a:sym typeface="Calibri"/>
            </a:endParaRPr>
          </a:p>
          <a:p>
            <a:pPr indent="0" lvl="0" marL="0" rtl="0" algn="ctr">
              <a:spcBef>
                <a:spcPts val="520"/>
              </a:spcBef>
              <a:spcAft>
                <a:spcPts val="0"/>
              </a:spcAft>
              <a:buClr>
                <a:schemeClr val="dk1"/>
              </a:buClr>
              <a:buSzPts val="2600"/>
              <a:buNone/>
            </a:pPr>
            <a:r>
              <a:t/>
            </a:r>
            <a:endParaRPr b="1" sz="2600">
              <a:latin typeface="Calibri"/>
              <a:ea typeface="Calibri"/>
              <a:cs typeface="Calibri"/>
              <a:sym typeface="Calibri"/>
            </a:endParaRPr>
          </a:p>
          <a:p>
            <a:pPr indent="0" lvl="0" marL="0" rtl="0" algn="ctr">
              <a:spcBef>
                <a:spcPts val="640"/>
              </a:spcBef>
              <a:spcAft>
                <a:spcPts val="0"/>
              </a:spcAft>
              <a:buClr>
                <a:schemeClr val="dk1"/>
              </a:buClr>
              <a:buSzPts val="3200"/>
              <a:buNone/>
            </a:pPr>
            <a:r>
              <a:rPr b="1" lang="en-US">
                <a:latin typeface="Calibri"/>
                <a:ea typeface="Calibri"/>
                <a:cs typeface="Calibri"/>
                <a:sym typeface="Calibri"/>
              </a:rPr>
              <a:t>EXEMPLE </a:t>
            </a:r>
            <a:endParaRPr>
              <a:latin typeface="Calibri"/>
              <a:ea typeface="Calibri"/>
              <a:cs typeface="Calibri"/>
              <a:sym typeface="Calibri"/>
            </a:endParaRPr>
          </a:p>
          <a:p>
            <a:pPr indent="0" lvl="0" marL="0" rtl="0" algn="l">
              <a:spcBef>
                <a:spcPts val="0"/>
              </a:spcBef>
              <a:spcAft>
                <a:spcPts val="0"/>
              </a:spcAft>
              <a:buClr>
                <a:schemeClr val="dk1"/>
              </a:buClr>
              <a:buSzPts val="2400"/>
              <a:buNone/>
            </a:pPr>
            <a:r>
              <a:t/>
            </a:r>
            <a:endParaRPr sz="2400"/>
          </a:p>
        </p:txBody>
      </p:sp>
      <p:sp>
        <p:nvSpPr>
          <p:cNvPr id="262" name="Google Shape;262;p14"/>
          <p:cNvSpPr txBox="1"/>
          <p:nvPr>
            <p:ph idx="12" type="sldNum"/>
          </p:nvPr>
        </p:nvSpPr>
        <p:spPr>
          <a:xfrm>
            <a:off x="7010400" y="6548846"/>
            <a:ext cx="2133600" cy="309154"/>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
        <p:nvSpPr>
          <p:cNvPr id="263" name="Google Shape;263;p14"/>
          <p:cNvSpPr txBox="1"/>
          <p:nvPr>
            <p:ph type="title"/>
          </p:nvPr>
        </p:nvSpPr>
        <p:spPr>
          <a:xfrm>
            <a:off x="0" y="0"/>
            <a:ext cx="9144000" cy="731837"/>
          </a:xfrm>
          <a:prstGeom prst="rect">
            <a:avLst/>
          </a:prstGeom>
          <a:noFill/>
          <a:ln>
            <a:noFill/>
          </a:ln>
        </p:spPr>
        <p:txBody>
          <a:bodyPr anchorCtr="0" anchor="ctr" bIns="45700" lIns="91425" spcFirstLastPara="1" rIns="91425" wrap="square" tIns="45700">
            <a:normAutofit/>
          </a:bodyPr>
          <a:lstStyle/>
          <a:p>
            <a:pPr indent="0" lvl="0" marL="0" rtl="0" algn="ctr">
              <a:spcBef>
                <a:spcPts val="0"/>
              </a:spcBef>
              <a:spcAft>
                <a:spcPts val="0"/>
              </a:spcAft>
              <a:buClr>
                <a:srgbClr val="7F7F7F"/>
              </a:buClr>
              <a:buSzPts val="2800"/>
              <a:buFont typeface="Calibri"/>
              <a:buNone/>
            </a:pPr>
            <a:r>
              <a:rPr lang="en-US" sz="2800">
                <a:solidFill>
                  <a:srgbClr val="7F7F7F"/>
                </a:solidFill>
              </a:rPr>
              <a:t>I.3.1 - PERMÉABILITÉ DES SOLS</a:t>
            </a:r>
            <a:endParaRPr sz="2400"/>
          </a:p>
        </p:txBody>
      </p:sp>
      <p:sp>
        <p:nvSpPr>
          <p:cNvPr id="264" name="Google Shape;264;p14"/>
          <p:cNvSpPr txBox="1"/>
          <p:nvPr/>
        </p:nvSpPr>
        <p:spPr>
          <a:xfrm>
            <a:off x="2209800" y="6581001"/>
            <a:ext cx="4581525" cy="276999"/>
          </a:xfrm>
          <a:prstGeom prst="rect">
            <a:avLst/>
          </a:prstGeom>
          <a:solidFill>
            <a:srgbClr val="77933C"/>
          </a:solid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200">
                <a:solidFill>
                  <a:schemeClr val="lt1"/>
                </a:solidFill>
                <a:latin typeface="Calibri"/>
                <a:ea typeface="Calibri"/>
                <a:cs typeface="Calibri"/>
                <a:sym typeface="Calibri"/>
              </a:rPr>
              <a:t>SYSTÈME DE FORMATION DES VILLES MÉDITERRANÉENNES DURABLES</a:t>
            </a:r>
            <a:endParaRPr sz="1200">
              <a:solidFill>
                <a:schemeClr val="lt1"/>
              </a:solidFill>
              <a:latin typeface="Calibri"/>
              <a:ea typeface="Calibri"/>
              <a:cs typeface="Calibri"/>
              <a:sym typeface="Calibri"/>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8" name="Shape 268"/>
        <p:cNvGrpSpPr/>
        <p:nvPr/>
      </p:nvGrpSpPr>
      <p:grpSpPr>
        <a:xfrm>
          <a:off x="0" y="0"/>
          <a:ext cx="0" cy="0"/>
          <a:chOff x="0" y="0"/>
          <a:chExt cx="0" cy="0"/>
        </a:xfrm>
      </p:grpSpPr>
      <p:sp>
        <p:nvSpPr>
          <p:cNvPr id="269" name="Google Shape;269;p15"/>
          <p:cNvSpPr txBox="1"/>
          <p:nvPr>
            <p:ph idx="12" type="sldNum"/>
          </p:nvPr>
        </p:nvSpPr>
        <p:spPr>
          <a:xfrm>
            <a:off x="7010400" y="6572250"/>
            <a:ext cx="2133600" cy="285750"/>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en-US">
                <a:solidFill>
                  <a:schemeClr val="lt1"/>
                </a:solidFill>
              </a:rPr>
              <a:t>‹#›</a:t>
            </a:fld>
            <a:endParaRPr>
              <a:solidFill>
                <a:schemeClr val="lt1"/>
              </a:solidFill>
            </a:endParaRPr>
          </a:p>
        </p:txBody>
      </p:sp>
      <p:sp>
        <p:nvSpPr>
          <p:cNvPr id="270" name="Google Shape;270;p15"/>
          <p:cNvSpPr txBox="1"/>
          <p:nvPr>
            <p:ph idx="4294967295" type="body"/>
          </p:nvPr>
        </p:nvSpPr>
        <p:spPr>
          <a:xfrm>
            <a:off x="457200" y="958293"/>
            <a:ext cx="8234039" cy="2273794"/>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Clr>
                <a:schemeClr val="dk1"/>
              </a:buClr>
              <a:buSzPts val="2200"/>
              <a:buNone/>
            </a:pPr>
            <a:r>
              <a:rPr lang="en-US" sz="2200"/>
              <a:t>Une petite ville a une surface totale de 3856000 m</a:t>
            </a:r>
            <a:r>
              <a:rPr baseline="30000" lang="en-US" sz="2200"/>
              <a:t>2</a:t>
            </a:r>
            <a:r>
              <a:rPr lang="en-US" sz="2200"/>
              <a:t>. Les bâtiments couvrent environ 62 % de la surface totale de la ville, tandis que les rues, les rues piétonnes, les trottoirs, les places pavées et les parcs couvrent environ 25 % de la surface totale. À l'intérieur des limites de la ville, il y a trois grands parcs couverts de végétation naturelle et d'arbres, avec des surfaces de 153000m</a:t>
            </a:r>
            <a:r>
              <a:rPr baseline="30000" lang="en-US" sz="2200"/>
              <a:t>2</a:t>
            </a:r>
            <a:r>
              <a:rPr lang="en-US" sz="2200"/>
              <a:t>, 133300m</a:t>
            </a:r>
            <a:r>
              <a:rPr baseline="30000" lang="en-US" sz="2200"/>
              <a:t>2</a:t>
            </a:r>
            <a:r>
              <a:rPr lang="en-US" sz="2200"/>
              <a:t> et 177080m</a:t>
            </a:r>
            <a:r>
              <a:rPr baseline="30000" lang="en-US" sz="2200"/>
              <a:t>2</a:t>
            </a:r>
            <a:r>
              <a:rPr lang="en-US" sz="2200"/>
              <a:t>. Les parcs plus petits et autres espaces libres couvrent 37900m</a:t>
            </a:r>
            <a:r>
              <a:rPr baseline="30000" lang="en-US" sz="2200"/>
              <a:t>2</a:t>
            </a:r>
            <a:r>
              <a:rPr lang="en-US" sz="2200"/>
              <a:t>, dont 50% sont couverts d'éléments d'enclenchement reposant sur le gravier</a:t>
            </a:r>
            <a:endParaRPr sz="2200"/>
          </a:p>
          <a:p>
            <a:pPr indent="0" lvl="0" marL="0" rtl="0" algn="l">
              <a:spcBef>
                <a:spcPts val="1200"/>
              </a:spcBef>
              <a:spcAft>
                <a:spcPts val="0"/>
              </a:spcAft>
              <a:buClr>
                <a:schemeClr val="dk1"/>
              </a:buClr>
              <a:buSzPts val="2000"/>
              <a:buNone/>
            </a:pPr>
            <a:r>
              <a:t/>
            </a:r>
            <a:endParaRPr b="1" i="1" sz="2000">
              <a:solidFill>
                <a:srgbClr val="FF0000"/>
              </a:solidFill>
            </a:endParaRPr>
          </a:p>
          <a:p>
            <a:pPr indent="0" lvl="0" marL="0" rtl="0" algn="l">
              <a:spcBef>
                <a:spcPts val="600"/>
              </a:spcBef>
              <a:spcAft>
                <a:spcPts val="0"/>
              </a:spcAft>
              <a:buClr>
                <a:schemeClr val="dk1"/>
              </a:buClr>
              <a:buSzPts val="2000"/>
              <a:buNone/>
            </a:pPr>
            <a:r>
              <a:t/>
            </a:r>
            <a:endParaRPr b="1" i="1" sz="2000">
              <a:solidFill>
                <a:srgbClr val="FF0000"/>
              </a:solidFill>
            </a:endParaRPr>
          </a:p>
        </p:txBody>
      </p:sp>
      <p:sp>
        <p:nvSpPr>
          <p:cNvPr id="271" name="Google Shape;271;p15"/>
          <p:cNvSpPr txBox="1"/>
          <p:nvPr>
            <p:ph type="title"/>
          </p:nvPr>
        </p:nvSpPr>
        <p:spPr>
          <a:xfrm>
            <a:off x="0" y="0"/>
            <a:ext cx="9144000" cy="709613"/>
          </a:xfrm>
          <a:prstGeom prst="rect">
            <a:avLst/>
          </a:prstGeom>
          <a:noFill/>
          <a:ln>
            <a:noFill/>
          </a:ln>
        </p:spPr>
        <p:txBody>
          <a:bodyPr anchorCtr="0" anchor="ctr" bIns="45700" lIns="91425" spcFirstLastPara="1" rIns="91425" wrap="square" tIns="45700">
            <a:normAutofit/>
          </a:bodyPr>
          <a:lstStyle/>
          <a:p>
            <a:pPr indent="0" lvl="0" marL="0" rtl="0" algn="ctr">
              <a:spcBef>
                <a:spcPts val="0"/>
              </a:spcBef>
              <a:spcAft>
                <a:spcPts val="0"/>
              </a:spcAft>
              <a:buClr>
                <a:srgbClr val="7F7F7F"/>
              </a:buClr>
              <a:buSzPts val="2800"/>
              <a:buFont typeface="Calibri"/>
              <a:buNone/>
            </a:pPr>
            <a:r>
              <a:rPr lang="en-US" sz="2800">
                <a:solidFill>
                  <a:srgbClr val="7F7F7F"/>
                </a:solidFill>
              </a:rPr>
              <a:t>I.3.1 - PERMÉABILITÉ DES SOLS</a:t>
            </a:r>
            <a:endParaRPr b="1" sz="2800" u="sng">
              <a:solidFill>
                <a:srgbClr val="1A965E"/>
              </a:solidFill>
            </a:endParaRPr>
          </a:p>
        </p:txBody>
      </p:sp>
      <p:grpSp>
        <p:nvGrpSpPr>
          <p:cNvPr id="272" name="Google Shape;272;p15"/>
          <p:cNvGrpSpPr/>
          <p:nvPr/>
        </p:nvGrpSpPr>
        <p:grpSpPr>
          <a:xfrm>
            <a:off x="314960" y="4818409"/>
            <a:ext cx="8514080" cy="805105"/>
            <a:chOff x="314960" y="3584451"/>
            <a:chExt cx="8514080" cy="805105"/>
          </a:xfrm>
        </p:grpSpPr>
        <p:sp>
          <p:nvSpPr>
            <p:cNvPr id="273" name="Google Shape;273;p15"/>
            <p:cNvSpPr txBox="1"/>
            <p:nvPr/>
          </p:nvSpPr>
          <p:spPr>
            <a:xfrm>
              <a:off x="314960" y="3584451"/>
              <a:ext cx="8514080" cy="805105"/>
            </a:xfrm>
            <a:prstGeom prst="rect">
              <a:avLst/>
            </a:prstGeom>
            <a:gradFill>
              <a:gsLst>
                <a:gs pos="0">
                  <a:srgbClr val="DAFEA4"/>
                </a:gs>
                <a:gs pos="35000">
                  <a:srgbClr val="E3FEBF"/>
                </a:gs>
                <a:gs pos="100000">
                  <a:srgbClr val="F4FEE6"/>
                </a:gs>
              </a:gsLst>
              <a:lin ang="16200000" scaled="0"/>
            </a:gradFill>
            <a:ln cap="flat" cmpd="sng" w="9525">
              <a:solidFill>
                <a:srgbClr val="97B853"/>
              </a:solidFill>
              <a:prstDash val="solid"/>
              <a:round/>
              <a:headEnd len="sm" w="sm" type="none"/>
              <a:tailEnd len="sm" w="sm" type="none"/>
            </a:ln>
            <a:effectLst>
              <a:outerShdw blurRad="40000" rotWithShape="0" dir="5400000" dist="20000">
                <a:srgbClr val="000000">
                  <a:alpha val="37647"/>
                </a:srgbClr>
              </a:outerShdw>
            </a:effectLst>
          </p:spPr>
          <p:txBody>
            <a:bodyPr anchorCtr="0" anchor="ctr" bIns="45700" lIns="91425" spcFirstLastPara="1" rIns="91425" wrap="square" tIns="45700">
              <a:noAutofit/>
            </a:bodyPr>
            <a:lstStyle/>
            <a:p>
              <a:pPr indent="0" lvl="0" marL="0" marR="0" rtl="0" algn="l">
                <a:spcBef>
                  <a:spcPts val="0"/>
                </a:spcBef>
                <a:spcAft>
                  <a:spcPts val="0"/>
                </a:spcAft>
                <a:buClr>
                  <a:schemeClr val="dk1"/>
                </a:buClr>
                <a:buSzPts val="2000"/>
                <a:buFont typeface="Arial"/>
                <a:buNone/>
              </a:pPr>
              <a:r>
                <a:rPr b="1" lang="en-US" sz="2000">
                  <a:solidFill>
                    <a:schemeClr val="dk1"/>
                  </a:solidFill>
                  <a:latin typeface="Calibri"/>
                  <a:ea typeface="Calibri"/>
                  <a:cs typeface="Calibri"/>
                  <a:sym typeface="Calibri"/>
                </a:rPr>
                <a:t>	Calculer le pourcentage de perméabilité au sol pondérée</a:t>
              </a:r>
              <a:endParaRPr/>
            </a:p>
          </p:txBody>
        </p:sp>
        <p:pic>
          <p:nvPicPr>
            <p:cNvPr id="274" name="Google Shape;274;p15"/>
            <p:cNvPicPr preferRelativeResize="0"/>
            <p:nvPr/>
          </p:nvPicPr>
          <p:blipFill rotWithShape="1">
            <a:blip r:embed="rId3">
              <a:alphaModFix/>
            </a:blip>
            <a:srcRect b="0" l="0" r="0" t="0"/>
            <a:stretch/>
          </p:blipFill>
          <p:spPr>
            <a:xfrm>
              <a:off x="457200" y="3686715"/>
              <a:ext cx="623565" cy="600576"/>
            </a:xfrm>
            <a:prstGeom prst="roundRect">
              <a:avLst>
                <a:gd fmla="val 16667" name="adj"/>
              </a:avLst>
            </a:prstGeom>
            <a:noFill/>
            <a:ln>
              <a:noFill/>
            </a:ln>
            <a:effectLst>
              <a:outerShdw blurRad="152400" kx="110000" rotWithShape="0" algn="tl" dir="900000" dist="12000" sy="98000" ky="200000">
                <a:srgbClr val="000000">
                  <a:alpha val="29803"/>
                </a:srgbClr>
              </a:outerShdw>
            </a:effectLst>
          </p:spPr>
        </p:pic>
      </p:grpSp>
      <p:sp>
        <p:nvSpPr>
          <p:cNvPr id="275" name="Google Shape;275;p15"/>
          <p:cNvSpPr txBox="1"/>
          <p:nvPr/>
        </p:nvSpPr>
        <p:spPr>
          <a:xfrm>
            <a:off x="2209800" y="6581001"/>
            <a:ext cx="4581525" cy="276999"/>
          </a:xfrm>
          <a:prstGeom prst="rect">
            <a:avLst/>
          </a:prstGeom>
          <a:solidFill>
            <a:srgbClr val="77933C"/>
          </a:solid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200">
                <a:solidFill>
                  <a:schemeClr val="lt1"/>
                </a:solidFill>
                <a:latin typeface="Calibri"/>
                <a:ea typeface="Calibri"/>
                <a:cs typeface="Calibri"/>
                <a:sym typeface="Calibri"/>
              </a:rPr>
              <a:t>SYSTÈME DE FORMATION DES VILLES MÉDITERRANÉENNES DURABLES</a:t>
            </a:r>
            <a:endParaRPr sz="1200">
              <a:solidFill>
                <a:schemeClr val="lt1"/>
              </a:solidFill>
              <a:latin typeface="Calibri"/>
              <a:ea typeface="Calibri"/>
              <a:cs typeface="Calibri"/>
              <a:sym typeface="Calibri"/>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0" name="Shape 280"/>
        <p:cNvGrpSpPr/>
        <p:nvPr/>
      </p:nvGrpSpPr>
      <p:grpSpPr>
        <a:xfrm>
          <a:off x="0" y="0"/>
          <a:ext cx="0" cy="0"/>
          <a:chOff x="0" y="0"/>
          <a:chExt cx="0" cy="0"/>
        </a:xfrm>
      </p:grpSpPr>
      <p:sp>
        <p:nvSpPr>
          <p:cNvPr id="281" name="Google Shape;281;p16"/>
          <p:cNvSpPr txBox="1"/>
          <p:nvPr>
            <p:ph idx="12" type="sldNum"/>
          </p:nvPr>
        </p:nvSpPr>
        <p:spPr>
          <a:xfrm>
            <a:off x="7010400" y="6591300"/>
            <a:ext cx="2133600" cy="266700"/>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en-US">
                <a:solidFill>
                  <a:schemeClr val="lt1"/>
                </a:solidFill>
              </a:rPr>
              <a:t>‹#›</a:t>
            </a:fld>
            <a:endParaRPr>
              <a:solidFill>
                <a:schemeClr val="lt1"/>
              </a:solidFill>
            </a:endParaRPr>
          </a:p>
        </p:txBody>
      </p:sp>
      <p:sp>
        <p:nvSpPr>
          <p:cNvPr id="282" name="Google Shape;282;p16"/>
          <p:cNvSpPr txBox="1"/>
          <p:nvPr>
            <p:ph type="title"/>
          </p:nvPr>
        </p:nvSpPr>
        <p:spPr>
          <a:xfrm>
            <a:off x="0" y="0"/>
            <a:ext cx="9144000" cy="709613"/>
          </a:xfrm>
          <a:prstGeom prst="rect">
            <a:avLst/>
          </a:prstGeom>
          <a:noFill/>
          <a:ln>
            <a:noFill/>
          </a:ln>
        </p:spPr>
        <p:txBody>
          <a:bodyPr anchorCtr="0" anchor="ctr" bIns="45700" lIns="91425" spcFirstLastPara="1" rIns="91425" wrap="square" tIns="45700">
            <a:normAutofit/>
          </a:bodyPr>
          <a:lstStyle/>
          <a:p>
            <a:pPr indent="0" lvl="0" marL="0" rtl="0" algn="ctr">
              <a:spcBef>
                <a:spcPts val="0"/>
              </a:spcBef>
              <a:spcAft>
                <a:spcPts val="0"/>
              </a:spcAft>
              <a:buClr>
                <a:srgbClr val="7F7F7F"/>
              </a:buClr>
              <a:buSzPts val="2800"/>
              <a:buFont typeface="Calibri"/>
              <a:buNone/>
            </a:pPr>
            <a:r>
              <a:rPr lang="en-US" sz="2800">
                <a:solidFill>
                  <a:srgbClr val="7F7F7F"/>
                </a:solidFill>
              </a:rPr>
              <a:t>I.3.1 - PERMÉABILITÉ DES SOLS</a:t>
            </a:r>
            <a:endParaRPr b="1" sz="2800" u="sng">
              <a:solidFill>
                <a:srgbClr val="1A965E"/>
              </a:solidFill>
            </a:endParaRPr>
          </a:p>
        </p:txBody>
      </p:sp>
      <p:sp>
        <p:nvSpPr>
          <p:cNvPr id="283" name="Google Shape;283;p16"/>
          <p:cNvSpPr/>
          <p:nvPr/>
        </p:nvSpPr>
        <p:spPr>
          <a:xfrm>
            <a:off x="184052" y="820521"/>
            <a:ext cx="2818227" cy="461665"/>
          </a:xfrm>
          <a:prstGeom prst="rect">
            <a:avLst/>
          </a:prstGeom>
          <a:gradFill>
            <a:gsLst>
              <a:gs pos="0">
                <a:srgbClr val="759336"/>
              </a:gs>
              <a:gs pos="80000">
                <a:srgbClr val="99C247"/>
              </a:gs>
              <a:gs pos="100000">
                <a:srgbClr val="9BC545"/>
              </a:gs>
            </a:gsLst>
            <a:lin ang="16200000" scaled="0"/>
          </a:gradFill>
          <a:ln cap="flat" cmpd="sng" w="9525">
            <a:solidFill>
              <a:srgbClr val="97B853"/>
            </a:solidFill>
            <a:prstDash val="solid"/>
            <a:round/>
            <a:headEnd len="sm" w="sm" type="none"/>
            <a:tailEnd len="sm" w="sm" type="none"/>
          </a:ln>
          <a:effectLst>
            <a:outerShdw blurRad="40000" rotWithShape="0" dir="5400000" dist="23000">
              <a:srgbClr val="000000">
                <a:alpha val="34901"/>
              </a:srgbClr>
            </a:outerShdw>
          </a:effectLst>
        </p:spPr>
        <p:txBody>
          <a:bodyPr anchorCtr="0" anchor="t" bIns="45700" lIns="91425" spcFirstLastPara="1" rIns="91425" wrap="square" tIns="45700">
            <a:spAutoFit/>
          </a:bodyPr>
          <a:lstStyle/>
          <a:p>
            <a:pPr indent="0" lvl="0" marL="0" marR="0" rtl="0" algn="l">
              <a:spcBef>
                <a:spcPts val="0"/>
              </a:spcBef>
              <a:spcAft>
                <a:spcPts val="0"/>
              </a:spcAft>
              <a:buNone/>
            </a:pPr>
            <a:r>
              <a:rPr b="1" i="1" lang="en-US" sz="2400">
                <a:solidFill>
                  <a:schemeClr val="lt1"/>
                </a:solidFill>
                <a:latin typeface="Calibri"/>
                <a:ea typeface="Calibri"/>
                <a:cs typeface="Calibri"/>
                <a:sym typeface="Calibri"/>
              </a:rPr>
              <a:t>Données disponibles</a:t>
            </a:r>
            <a:endParaRPr sz="2400">
              <a:solidFill>
                <a:schemeClr val="lt1"/>
              </a:solidFill>
              <a:latin typeface="Calibri"/>
              <a:ea typeface="Calibri"/>
              <a:cs typeface="Calibri"/>
              <a:sym typeface="Calibri"/>
            </a:endParaRPr>
          </a:p>
        </p:txBody>
      </p:sp>
      <p:sp>
        <p:nvSpPr>
          <p:cNvPr id="284" name="Google Shape;284;p16"/>
          <p:cNvSpPr/>
          <p:nvPr/>
        </p:nvSpPr>
        <p:spPr>
          <a:xfrm>
            <a:off x="7051352" y="815163"/>
            <a:ext cx="1711647" cy="461665"/>
          </a:xfrm>
          <a:prstGeom prst="rect">
            <a:avLst/>
          </a:prstGeom>
          <a:gradFill>
            <a:gsLst>
              <a:gs pos="0">
                <a:srgbClr val="759336"/>
              </a:gs>
              <a:gs pos="80000">
                <a:srgbClr val="99C247"/>
              </a:gs>
              <a:gs pos="100000">
                <a:srgbClr val="9BC545"/>
              </a:gs>
            </a:gsLst>
            <a:lin ang="16200000" scaled="0"/>
          </a:gradFill>
          <a:ln cap="flat" cmpd="sng" w="9525">
            <a:solidFill>
              <a:srgbClr val="97B853"/>
            </a:solidFill>
            <a:prstDash val="solid"/>
            <a:round/>
            <a:headEnd len="sm" w="sm" type="none"/>
            <a:tailEnd len="sm" w="sm" type="none"/>
          </a:ln>
          <a:effectLst>
            <a:outerShdw blurRad="40000" rotWithShape="0" dir="5400000" dist="23000">
              <a:srgbClr val="000000">
                <a:alpha val="34901"/>
              </a:srgbClr>
            </a:outerShdw>
          </a:effectLst>
        </p:spPr>
        <p:txBody>
          <a:bodyPr anchorCtr="0" anchor="t" bIns="45700" lIns="91425" spcFirstLastPara="1" rIns="91425" wrap="square" tIns="45700">
            <a:spAutoFit/>
          </a:bodyPr>
          <a:lstStyle/>
          <a:p>
            <a:pPr indent="0" lvl="0" marL="0" marR="0" rtl="0" algn="l">
              <a:spcBef>
                <a:spcPts val="0"/>
              </a:spcBef>
              <a:spcAft>
                <a:spcPts val="0"/>
              </a:spcAft>
              <a:buNone/>
            </a:pPr>
            <a:r>
              <a:rPr b="1" i="1" lang="en-US" sz="2400">
                <a:solidFill>
                  <a:schemeClr val="lt1"/>
                </a:solidFill>
                <a:latin typeface="Calibri"/>
                <a:ea typeface="Calibri"/>
                <a:cs typeface="Calibri"/>
                <a:sym typeface="Calibri"/>
              </a:rPr>
              <a:t>Étapes 1 à 2</a:t>
            </a:r>
            <a:endParaRPr sz="2400">
              <a:solidFill>
                <a:schemeClr val="lt1"/>
              </a:solidFill>
              <a:latin typeface="Calibri"/>
              <a:ea typeface="Calibri"/>
              <a:cs typeface="Calibri"/>
              <a:sym typeface="Calibri"/>
            </a:endParaRPr>
          </a:p>
        </p:txBody>
      </p:sp>
      <p:graphicFrame>
        <p:nvGraphicFramePr>
          <p:cNvPr id="285" name="Google Shape;285;p16"/>
          <p:cNvGraphicFramePr/>
          <p:nvPr/>
        </p:nvGraphicFramePr>
        <p:xfrm>
          <a:off x="337407" y="1616031"/>
          <a:ext cx="3000000" cy="3000000"/>
        </p:xfrm>
        <a:graphic>
          <a:graphicData uri="http://schemas.openxmlformats.org/drawingml/2006/table">
            <a:tbl>
              <a:tblPr bandRow="1" firstCol="1" firstRow="1">
                <a:noFill/>
                <a:tableStyleId>{595CE89F-61F8-443B-9400-E9BA538D3262}</a:tableStyleId>
              </a:tblPr>
              <a:tblGrid>
                <a:gridCol w="3742650"/>
                <a:gridCol w="2794525"/>
                <a:gridCol w="1681125"/>
              </a:tblGrid>
              <a:tr h="406225">
                <a:tc>
                  <a:txBody>
                    <a:bodyPr/>
                    <a:lstStyle/>
                    <a:p>
                      <a:pPr indent="0" lvl="0" marL="0" marR="0" rtl="0" algn="ctr">
                        <a:lnSpc>
                          <a:spcPct val="107000"/>
                        </a:lnSpc>
                        <a:spcBef>
                          <a:spcPts val="0"/>
                        </a:spcBef>
                        <a:spcAft>
                          <a:spcPts val="0"/>
                        </a:spcAft>
                        <a:buNone/>
                      </a:pPr>
                      <a:r>
                        <a:rPr lang="en-US" sz="2000"/>
                        <a:t> Matériaux</a:t>
                      </a:r>
                      <a:endParaRPr sz="2000">
                        <a:latin typeface="Calibri"/>
                        <a:ea typeface="Calibri"/>
                        <a:cs typeface="Calibri"/>
                        <a:sym typeface="Calibri"/>
                      </a:endParaRPr>
                    </a:p>
                  </a:txBody>
                  <a:tcPr marT="0" marB="0" marR="68575" marL="68575" anchor="ctr"/>
                </a:tc>
                <a:tc>
                  <a:txBody>
                    <a:bodyPr/>
                    <a:lstStyle/>
                    <a:p>
                      <a:pPr indent="0" lvl="0" marL="0" marR="0" rtl="0" algn="ctr">
                        <a:lnSpc>
                          <a:spcPct val="107000"/>
                        </a:lnSpc>
                        <a:spcBef>
                          <a:spcPts val="0"/>
                        </a:spcBef>
                        <a:spcAft>
                          <a:spcPts val="0"/>
                        </a:spcAft>
                        <a:buNone/>
                      </a:pPr>
                      <a:r>
                        <a:rPr lang="en-US" sz="2000"/>
                        <a:t>Surface (m</a:t>
                      </a:r>
                      <a:r>
                        <a:rPr baseline="30000" lang="en-US" sz="2000"/>
                        <a:t>2</a:t>
                      </a:r>
                      <a:r>
                        <a:rPr lang="en-US" sz="2000"/>
                        <a:t>) </a:t>
                      </a:r>
                      <a:endParaRPr sz="2000">
                        <a:latin typeface="Calibri"/>
                        <a:ea typeface="Calibri"/>
                        <a:cs typeface="Calibri"/>
                        <a:sym typeface="Calibri"/>
                      </a:endParaRPr>
                    </a:p>
                  </a:txBody>
                  <a:tcPr marT="0" marB="0" marR="68575" marL="68575" anchor="ctr"/>
                </a:tc>
                <a:tc>
                  <a:txBody>
                    <a:bodyPr/>
                    <a:lstStyle/>
                    <a:p>
                      <a:pPr indent="0" lvl="0" marL="0" marR="0" rtl="0" algn="ctr">
                        <a:lnSpc>
                          <a:spcPct val="107000"/>
                        </a:lnSpc>
                        <a:spcBef>
                          <a:spcPts val="0"/>
                        </a:spcBef>
                        <a:spcAft>
                          <a:spcPts val="0"/>
                        </a:spcAft>
                        <a:buNone/>
                      </a:pPr>
                      <a:r>
                        <a:rPr lang="en-US" sz="2000"/>
                        <a:t>Coefficient de perméabilité</a:t>
                      </a:r>
                      <a:endParaRPr sz="2000">
                        <a:latin typeface="Calibri"/>
                        <a:ea typeface="Calibri"/>
                        <a:cs typeface="Calibri"/>
                        <a:sym typeface="Calibri"/>
                      </a:endParaRPr>
                    </a:p>
                  </a:txBody>
                  <a:tcPr marT="0" marB="0" marR="68575" marL="68575" anchor="ctr"/>
                </a:tc>
              </a:tr>
              <a:tr h="274325">
                <a:tc>
                  <a:txBody>
                    <a:bodyPr/>
                    <a:lstStyle/>
                    <a:p>
                      <a:pPr indent="0" lvl="0" marL="0" marR="0" rtl="0" algn="ctr">
                        <a:lnSpc>
                          <a:spcPct val="107000"/>
                        </a:lnSpc>
                        <a:spcBef>
                          <a:spcPts val="0"/>
                        </a:spcBef>
                        <a:spcAft>
                          <a:spcPts val="0"/>
                        </a:spcAft>
                        <a:buNone/>
                      </a:pPr>
                      <a:r>
                        <a:rPr lang="en-US" sz="2000"/>
                        <a:t>Superficie totale </a:t>
                      </a:r>
                      <a:endParaRPr sz="2000">
                        <a:latin typeface="Calibri"/>
                        <a:ea typeface="Calibri"/>
                        <a:cs typeface="Calibri"/>
                        <a:sym typeface="Calibri"/>
                      </a:endParaRPr>
                    </a:p>
                  </a:txBody>
                  <a:tcPr marT="0" marB="0" marR="68575" marL="68575" anchor="ctr"/>
                </a:tc>
                <a:tc>
                  <a:txBody>
                    <a:bodyPr/>
                    <a:lstStyle/>
                    <a:p>
                      <a:pPr indent="0" lvl="0" marL="0" marR="0" rtl="0" algn="ctr">
                        <a:lnSpc>
                          <a:spcPct val="107000"/>
                        </a:lnSpc>
                        <a:spcBef>
                          <a:spcPts val="0"/>
                        </a:spcBef>
                        <a:spcAft>
                          <a:spcPts val="0"/>
                        </a:spcAft>
                        <a:buNone/>
                      </a:pPr>
                      <a:r>
                        <a:rPr lang="en-US" sz="2000"/>
                        <a:t>3856000</a:t>
                      </a:r>
                      <a:endParaRPr sz="2000">
                        <a:latin typeface="Calibri"/>
                        <a:ea typeface="Calibri"/>
                        <a:cs typeface="Calibri"/>
                        <a:sym typeface="Calibri"/>
                      </a:endParaRPr>
                    </a:p>
                  </a:txBody>
                  <a:tcPr marT="0" marB="0" marR="68575" marL="68575" anchor="ctr"/>
                </a:tc>
                <a:tc>
                  <a:txBody>
                    <a:bodyPr/>
                    <a:lstStyle/>
                    <a:p>
                      <a:pPr indent="0" lvl="0" marL="0" marR="0" rtl="0" algn="ctr">
                        <a:lnSpc>
                          <a:spcPct val="107000"/>
                        </a:lnSpc>
                        <a:spcBef>
                          <a:spcPts val="0"/>
                        </a:spcBef>
                        <a:spcAft>
                          <a:spcPts val="0"/>
                        </a:spcAft>
                        <a:buNone/>
                      </a:pPr>
                      <a:r>
                        <a:rPr lang="en-US" sz="2000"/>
                        <a:t> </a:t>
                      </a:r>
                      <a:endParaRPr sz="2000">
                        <a:latin typeface="Calibri"/>
                        <a:ea typeface="Calibri"/>
                        <a:cs typeface="Calibri"/>
                        <a:sym typeface="Calibri"/>
                      </a:endParaRPr>
                    </a:p>
                  </a:txBody>
                  <a:tcPr marT="0" marB="0" marR="68575" marL="68575" anchor="ctr"/>
                </a:tc>
              </a:tr>
              <a:tr h="274325">
                <a:tc>
                  <a:txBody>
                    <a:bodyPr/>
                    <a:lstStyle/>
                    <a:p>
                      <a:pPr indent="0" lvl="0" marL="0" marR="0" rtl="0" algn="ctr">
                        <a:lnSpc>
                          <a:spcPct val="107000"/>
                        </a:lnSpc>
                        <a:spcBef>
                          <a:spcPts val="0"/>
                        </a:spcBef>
                        <a:spcAft>
                          <a:spcPts val="0"/>
                        </a:spcAft>
                        <a:buNone/>
                      </a:pPr>
                      <a:r>
                        <a:rPr lang="en-US" sz="2000"/>
                        <a:t>Bâtiments</a:t>
                      </a:r>
                      <a:endParaRPr sz="2000">
                        <a:latin typeface="Calibri"/>
                        <a:ea typeface="Calibri"/>
                        <a:cs typeface="Calibri"/>
                        <a:sym typeface="Calibri"/>
                      </a:endParaRPr>
                    </a:p>
                  </a:txBody>
                  <a:tcPr marT="0" marB="0" marR="68575" marL="68575" anchor="ctr"/>
                </a:tc>
                <a:tc>
                  <a:txBody>
                    <a:bodyPr/>
                    <a:lstStyle/>
                    <a:p>
                      <a:pPr indent="0" lvl="0" marL="0" marR="0" rtl="0" algn="ctr">
                        <a:lnSpc>
                          <a:spcPct val="107000"/>
                        </a:lnSpc>
                        <a:spcBef>
                          <a:spcPts val="0"/>
                        </a:spcBef>
                        <a:spcAft>
                          <a:spcPts val="0"/>
                        </a:spcAft>
                        <a:buClr>
                          <a:schemeClr val="dk1"/>
                        </a:buClr>
                        <a:buSzPts val="2000"/>
                        <a:buFont typeface="Calibri"/>
                        <a:buNone/>
                      </a:pPr>
                      <a:r>
                        <a:rPr lang="en-US" sz="2000"/>
                        <a:t>3856000 * 0,62 = 2390720</a:t>
                      </a:r>
                      <a:endParaRPr/>
                    </a:p>
                  </a:txBody>
                  <a:tcPr marT="0" marB="0" marR="68575" marL="68575" anchor="ctr"/>
                </a:tc>
                <a:tc>
                  <a:txBody>
                    <a:bodyPr/>
                    <a:lstStyle/>
                    <a:p>
                      <a:pPr indent="0" lvl="0" marL="0" marR="0" rtl="0" algn="ctr">
                        <a:lnSpc>
                          <a:spcPct val="107000"/>
                        </a:lnSpc>
                        <a:spcBef>
                          <a:spcPts val="0"/>
                        </a:spcBef>
                        <a:spcAft>
                          <a:spcPts val="0"/>
                        </a:spcAft>
                        <a:buNone/>
                      </a:pPr>
                      <a:r>
                        <a:rPr lang="en-US" sz="2000"/>
                        <a:t>0</a:t>
                      </a:r>
                      <a:endParaRPr sz="2000">
                        <a:latin typeface="Calibri"/>
                        <a:ea typeface="Calibri"/>
                        <a:cs typeface="Calibri"/>
                        <a:sym typeface="Calibri"/>
                      </a:endParaRPr>
                    </a:p>
                  </a:txBody>
                  <a:tcPr marT="0" marB="0" marR="68575" marL="68575" anchor="ctr"/>
                </a:tc>
              </a:tr>
              <a:tr h="274325">
                <a:tc>
                  <a:txBody>
                    <a:bodyPr/>
                    <a:lstStyle/>
                    <a:p>
                      <a:pPr indent="0" lvl="0" marL="0" marR="0" rtl="0" algn="ctr">
                        <a:lnSpc>
                          <a:spcPct val="107000"/>
                        </a:lnSpc>
                        <a:spcBef>
                          <a:spcPts val="0"/>
                        </a:spcBef>
                        <a:spcAft>
                          <a:spcPts val="0"/>
                        </a:spcAft>
                        <a:buNone/>
                      </a:pPr>
                      <a:r>
                        <a:rPr lang="en-US" sz="2000"/>
                        <a:t>Rues, rues piétonnes, trottoirs et places</a:t>
                      </a:r>
                      <a:endParaRPr sz="2000">
                        <a:latin typeface="Calibri"/>
                        <a:ea typeface="Calibri"/>
                        <a:cs typeface="Calibri"/>
                        <a:sym typeface="Calibri"/>
                      </a:endParaRPr>
                    </a:p>
                  </a:txBody>
                  <a:tcPr marT="0" marB="0" marR="68575" marL="68575" anchor="ctr"/>
                </a:tc>
                <a:tc>
                  <a:txBody>
                    <a:bodyPr/>
                    <a:lstStyle/>
                    <a:p>
                      <a:pPr indent="0" lvl="0" marL="0" marR="0" rtl="0" algn="ctr">
                        <a:spcBef>
                          <a:spcPts val="0"/>
                        </a:spcBef>
                        <a:spcAft>
                          <a:spcPts val="0"/>
                        </a:spcAft>
                        <a:buNone/>
                      </a:pPr>
                      <a:r>
                        <a:rPr lang="en-US" sz="2000"/>
                        <a:t>3856000 * 0,25 = </a:t>
                      </a:r>
                      <a:r>
                        <a:rPr b="0" i="0" lang="en-US" sz="2000" u="none" strike="noStrike">
                          <a:solidFill>
                            <a:srgbClr val="000000"/>
                          </a:solidFill>
                          <a:latin typeface="Calibri"/>
                          <a:ea typeface="Calibri"/>
                          <a:cs typeface="Calibri"/>
                          <a:sym typeface="Calibri"/>
                        </a:rPr>
                        <a:t>964000</a:t>
                      </a:r>
                      <a:endParaRPr b="0" i="0" sz="2000" u="none" strike="noStrike">
                        <a:solidFill>
                          <a:srgbClr val="000000"/>
                        </a:solidFill>
                        <a:latin typeface="Calibri"/>
                        <a:ea typeface="Calibri"/>
                        <a:cs typeface="Calibri"/>
                        <a:sym typeface="Calibri"/>
                      </a:endParaRPr>
                    </a:p>
                  </a:txBody>
                  <a:tcPr marT="6350" marB="0" marR="6350" marL="6350" anchor="ctr"/>
                </a:tc>
                <a:tc>
                  <a:txBody>
                    <a:bodyPr/>
                    <a:lstStyle/>
                    <a:p>
                      <a:pPr indent="0" lvl="0" marL="0" marR="0" rtl="0" algn="ctr">
                        <a:lnSpc>
                          <a:spcPct val="107000"/>
                        </a:lnSpc>
                        <a:spcBef>
                          <a:spcPts val="0"/>
                        </a:spcBef>
                        <a:spcAft>
                          <a:spcPts val="0"/>
                        </a:spcAft>
                        <a:buNone/>
                      </a:pPr>
                      <a:r>
                        <a:rPr lang="en-US" sz="2000">
                          <a:latin typeface="Calibri"/>
                          <a:ea typeface="Calibri"/>
                          <a:cs typeface="Calibri"/>
                          <a:sym typeface="Calibri"/>
                        </a:rPr>
                        <a:t>0</a:t>
                      </a:r>
                      <a:endParaRPr sz="2000">
                        <a:latin typeface="Calibri"/>
                        <a:ea typeface="Calibri"/>
                        <a:cs typeface="Calibri"/>
                        <a:sym typeface="Calibri"/>
                      </a:endParaRPr>
                    </a:p>
                  </a:txBody>
                  <a:tcPr marT="0" marB="0" marR="68575" marL="68575" anchor="ctr"/>
                </a:tc>
              </a:tr>
              <a:tr h="274325">
                <a:tc>
                  <a:txBody>
                    <a:bodyPr/>
                    <a:lstStyle/>
                    <a:p>
                      <a:pPr indent="0" lvl="0" marL="0" marR="0" rtl="0" algn="ctr">
                        <a:lnSpc>
                          <a:spcPct val="107000"/>
                        </a:lnSpc>
                        <a:spcBef>
                          <a:spcPts val="0"/>
                        </a:spcBef>
                        <a:spcAft>
                          <a:spcPts val="0"/>
                        </a:spcAft>
                        <a:buNone/>
                      </a:pPr>
                      <a:r>
                        <a:rPr lang="en-US" sz="2000"/>
                        <a:t>Zones couvertes d'éléments imbriqués reposant sur du gravier</a:t>
                      </a:r>
                      <a:endParaRPr sz="2000">
                        <a:latin typeface="Calibri"/>
                        <a:ea typeface="Calibri"/>
                        <a:cs typeface="Calibri"/>
                        <a:sym typeface="Calibri"/>
                      </a:endParaRPr>
                    </a:p>
                  </a:txBody>
                  <a:tcPr marT="0" marB="0" marR="68575" marL="68575" anchor="ctr"/>
                </a:tc>
                <a:tc>
                  <a:txBody>
                    <a:bodyPr/>
                    <a:lstStyle/>
                    <a:p>
                      <a:pPr indent="0" lvl="0" marL="0" marR="0" rtl="0" algn="ctr">
                        <a:lnSpc>
                          <a:spcPct val="107000"/>
                        </a:lnSpc>
                        <a:spcBef>
                          <a:spcPts val="0"/>
                        </a:spcBef>
                        <a:spcAft>
                          <a:spcPts val="0"/>
                        </a:spcAft>
                        <a:buNone/>
                      </a:pPr>
                      <a:r>
                        <a:rPr lang="en-US" sz="2000"/>
                        <a:t>37900 * 0,5 = 18950</a:t>
                      </a:r>
                      <a:endParaRPr sz="2000"/>
                    </a:p>
                  </a:txBody>
                  <a:tcPr marT="0" marB="0" marR="68575" marL="68575" anchor="ctr"/>
                </a:tc>
                <a:tc>
                  <a:txBody>
                    <a:bodyPr/>
                    <a:lstStyle/>
                    <a:p>
                      <a:pPr indent="0" lvl="0" marL="0" marR="0" rtl="0" algn="ctr">
                        <a:lnSpc>
                          <a:spcPct val="107000"/>
                        </a:lnSpc>
                        <a:spcBef>
                          <a:spcPts val="0"/>
                        </a:spcBef>
                        <a:spcAft>
                          <a:spcPts val="0"/>
                        </a:spcAft>
                        <a:buNone/>
                      </a:pPr>
                      <a:r>
                        <a:rPr lang="en-US" sz="2000"/>
                        <a:t>0,3</a:t>
                      </a:r>
                      <a:endParaRPr sz="2000">
                        <a:latin typeface="Calibri"/>
                        <a:ea typeface="Calibri"/>
                        <a:cs typeface="Calibri"/>
                        <a:sym typeface="Calibri"/>
                      </a:endParaRPr>
                    </a:p>
                  </a:txBody>
                  <a:tcPr marT="0" marB="0" marR="68575" marL="68575" anchor="ctr"/>
                </a:tc>
              </a:tr>
              <a:tr h="274325">
                <a:tc>
                  <a:txBody>
                    <a:bodyPr/>
                    <a:lstStyle/>
                    <a:p>
                      <a:pPr indent="0" lvl="0" marL="0" marR="0" rtl="0" algn="ctr">
                        <a:lnSpc>
                          <a:spcPct val="107000"/>
                        </a:lnSpc>
                        <a:spcBef>
                          <a:spcPts val="0"/>
                        </a:spcBef>
                        <a:spcAft>
                          <a:spcPts val="0"/>
                        </a:spcAft>
                        <a:buNone/>
                      </a:pPr>
                      <a:r>
                        <a:rPr lang="en-US" sz="2000"/>
                        <a:t>Zones vertes</a:t>
                      </a:r>
                      <a:endParaRPr sz="2000">
                        <a:latin typeface="Calibri"/>
                        <a:ea typeface="Calibri"/>
                        <a:cs typeface="Calibri"/>
                        <a:sym typeface="Calibri"/>
                      </a:endParaRPr>
                    </a:p>
                  </a:txBody>
                  <a:tcPr marT="0" marB="0" marR="68575" marL="68575" anchor="ctr"/>
                </a:tc>
                <a:tc>
                  <a:txBody>
                    <a:bodyPr/>
                    <a:lstStyle/>
                    <a:p>
                      <a:pPr indent="0" lvl="0" marL="0" marR="0" rtl="0" algn="ctr">
                        <a:lnSpc>
                          <a:spcPct val="107000"/>
                        </a:lnSpc>
                        <a:spcBef>
                          <a:spcPts val="0"/>
                        </a:spcBef>
                        <a:spcAft>
                          <a:spcPts val="0"/>
                        </a:spcAft>
                        <a:buNone/>
                      </a:pPr>
                      <a:r>
                        <a:rPr lang="en-US" sz="2000"/>
                        <a:t>153000 + 133300 + 177080 + (37900 * 0,5 ) = 482330</a:t>
                      </a:r>
                      <a:endParaRPr/>
                    </a:p>
                  </a:txBody>
                  <a:tcPr marT="0" marB="0" marR="68575" marL="68575" anchor="ctr"/>
                </a:tc>
                <a:tc>
                  <a:txBody>
                    <a:bodyPr/>
                    <a:lstStyle/>
                    <a:p>
                      <a:pPr indent="0" lvl="0" marL="0" marR="0" rtl="0" algn="ctr">
                        <a:lnSpc>
                          <a:spcPct val="107000"/>
                        </a:lnSpc>
                        <a:spcBef>
                          <a:spcPts val="0"/>
                        </a:spcBef>
                        <a:spcAft>
                          <a:spcPts val="0"/>
                        </a:spcAft>
                        <a:buNone/>
                      </a:pPr>
                      <a:r>
                        <a:rPr lang="en-US" sz="2000"/>
                        <a:t>1</a:t>
                      </a:r>
                      <a:endParaRPr sz="2000">
                        <a:latin typeface="Calibri"/>
                        <a:ea typeface="Calibri"/>
                        <a:cs typeface="Calibri"/>
                        <a:sym typeface="Calibri"/>
                      </a:endParaRPr>
                    </a:p>
                  </a:txBody>
                  <a:tcPr marT="0" marB="0" marR="68575" marL="68575" anchor="ctr"/>
                </a:tc>
              </a:tr>
            </a:tbl>
          </a:graphicData>
        </a:graphic>
      </p:graphicFrame>
      <p:sp>
        <p:nvSpPr>
          <p:cNvPr id="286" name="Google Shape;286;p16"/>
          <p:cNvSpPr txBox="1"/>
          <p:nvPr/>
        </p:nvSpPr>
        <p:spPr>
          <a:xfrm>
            <a:off x="2209800" y="6581001"/>
            <a:ext cx="4581525" cy="276999"/>
          </a:xfrm>
          <a:prstGeom prst="rect">
            <a:avLst/>
          </a:prstGeom>
          <a:solidFill>
            <a:srgbClr val="77933C"/>
          </a:solid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200">
                <a:solidFill>
                  <a:schemeClr val="lt1"/>
                </a:solidFill>
                <a:latin typeface="Calibri"/>
                <a:ea typeface="Calibri"/>
                <a:cs typeface="Calibri"/>
                <a:sym typeface="Calibri"/>
              </a:rPr>
              <a:t>SYSTÈME DE FORMATION DES VILLES MÉDITERRANÉENNES DURABLES</a:t>
            </a:r>
            <a:endParaRPr sz="1200">
              <a:solidFill>
                <a:schemeClr val="lt1"/>
              </a:solidFill>
              <a:latin typeface="Calibri"/>
              <a:ea typeface="Calibri"/>
              <a:cs typeface="Calibri"/>
              <a:sym typeface="Calibri"/>
            </a:endParaRP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0" name="Shape 290"/>
        <p:cNvGrpSpPr/>
        <p:nvPr/>
      </p:nvGrpSpPr>
      <p:grpSpPr>
        <a:xfrm>
          <a:off x="0" y="0"/>
          <a:ext cx="0" cy="0"/>
          <a:chOff x="0" y="0"/>
          <a:chExt cx="0" cy="0"/>
        </a:xfrm>
      </p:grpSpPr>
      <p:pic>
        <p:nvPicPr>
          <p:cNvPr id="291" name="Google Shape;291;p17"/>
          <p:cNvPicPr preferRelativeResize="0"/>
          <p:nvPr/>
        </p:nvPicPr>
        <p:blipFill rotWithShape="1">
          <a:blip r:embed="rId3">
            <a:alphaModFix/>
          </a:blip>
          <a:srcRect b="0" l="0" r="0" t="0"/>
          <a:stretch/>
        </p:blipFill>
        <p:spPr>
          <a:xfrm>
            <a:off x="6390591" y="3744786"/>
            <a:ext cx="2611144" cy="1726063"/>
          </a:xfrm>
          <a:prstGeom prst="rect">
            <a:avLst/>
          </a:prstGeom>
          <a:noFill/>
          <a:ln>
            <a:noFill/>
          </a:ln>
        </p:spPr>
      </p:pic>
      <p:sp>
        <p:nvSpPr>
          <p:cNvPr id="292" name="Google Shape;292;p17"/>
          <p:cNvSpPr txBox="1"/>
          <p:nvPr>
            <p:ph idx="12" type="sldNum"/>
          </p:nvPr>
        </p:nvSpPr>
        <p:spPr>
          <a:xfrm>
            <a:off x="8528537" y="6548732"/>
            <a:ext cx="615462" cy="365125"/>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
        <p:nvSpPr>
          <p:cNvPr id="293" name="Google Shape;293;p17"/>
          <p:cNvSpPr txBox="1"/>
          <p:nvPr>
            <p:ph type="title"/>
          </p:nvPr>
        </p:nvSpPr>
        <p:spPr>
          <a:xfrm>
            <a:off x="0" y="0"/>
            <a:ext cx="9144000" cy="709613"/>
          </a:xfrm>
          <a:prstGeom prst="rect">
            <a:avLst/>
          </a:prstGeom>
          <a:noFill/>
          <a:ln>
            <a:noFill/>
          </a:ln>
        </p:spPr>
        <p:txBody>
          <a:bodyPr anchorCtr="0" anchor="ctr" bIns="45700" lIns="91425" spcFirstLastPara="1" rIns="91425" wrap="square" tIns="45700">
            <a:normAutofit/>
          </a:bodyPr>
          <a:lstStyle/>
          <a:p>
            <a:pPr indent="0" lvl="0" marL="0" rtl="0" algn="ctr">
              <a:spcBef>
                <a:spcPts val="0"/>
              </a:spcBef>
              <a:spcAft>
                <a:spcPts val="0"/>
              </a:spcAft>
              <a:buClr>
                <a:srgbClr val="7F7F7F"/>
              </a:buClr>
              <a:buSzPts val="2800"/>
              <a:buFont typeface="Calibri"/>
              <a:buNone/>
            </a:pPr>
            <a:r>
              <a:rPr lang="en-US" sz="2800">
                <a:solidFill>
                  <a:srgbClr val="7F7F7F"/>
                </a:solidFill>
              </a:rPr>
              <a:t>I.3.1 - PERMÉABILITÉ DES SOLS</a:t>
            </a:r>
            <a:endParaRPr b="1" sz="2800">
              <a:solidFill>
                <a:srgbClr val="00B050"/>
              </a:solidFill>
            </a:endParaRPr>
          </a:p>
        </p:txBody>
      </p:sp>
      <p:sp>
        <p:nvSpPr>
          <p:cNvPr id="294" name="Google Shape;294;p17"/>
          <p:cNvSpPr/>
          <p:nvPr/>
        </p:nvSpPr>
        <p:spPr>
          <a:xfrm>
            <a:off x="7508298" y="991440"/>
            <a:ext cx="1178501" cy="461665"/>
          </a:xfrm>
          <a:prstGeom prst="rect">
            <a:avLst/>
          </a:prstGeom>
          <a:gradFill>
            <a:gsLst>
              <a:gs pos="0">
                <a:srgbClr val="759336"/>
              </a:gs>
              <a:gs pos="80000">
                <a:srgbClr val="99C247"/>
              </a:gs>
              <a:gs pos="100000">
                <a:srgbClr val="9BC545"/>
              </a:gs>
            </a:gsLst>
            <a:lin ang="16200000" scaled="0"/>
          </a:gradFill>
          <a:ln cap="flat" cmpd="sng" w="9525">
            <a:solidFill>
              <a:srgbClr val="97B853"/>
            </a:solidFill>
            <a:prstDash val="solid"/>
            <a:round/>
            <a:headEnd len="sm" w="sm" type="none"/>
            <a:tailEnd len="sm" w="sm" type="none"/>
          </a:ln>
          <a:effectLst>
            <a:outerShdw blurRad="40000" rotWithShape="0" dir="5400000" dist="23000">
              <a:srgbClr val="000000">
                <a:alpha val="34901"/>
              </a:srgbClr>
            </a:outerShdw>
          </a:effectLst>
        </p:spPr>
        <p:txBody>
          <a:bodyPr anchorCtr="0" anchor="t" bIns="45700" lIns="91425" spcFirstLastPara="1" rIns="91425" wrap="square" tIns="45700">
            <a:spAutoFit/>
          </a:bodyPr>
          <a:lstStyle/>
          <a:p>
            <a:pPr indent="0" lvl="0" marL="0" marR="0" rtl="0" algn="l">
              <a:spcBef>
                <a:spcPts val="0"/>
              </a:spcBef>
              <a:spcAft>
                <a:spcPts val="0"/>
              </a:spcAft>
              <a:buNone/>
            </a:pPr>
            <a:r>
              <a:rPr b="1" i="1" lang="en-US" sz="2400">
                <a:solidFill>
                  <a:schemeClr val="lt1"/>
                </a:solidFill>
                <a:latin typeface="Calibri"/>
                <a:ea typeface="Calibri"/>
                <a:cs typeface="Calibri"/>
                <a:sym typeface="Calibri"/>
              </a:rPr>
              <a:t>Étape 3</a:t>
            </a:r>
            <a:endParaRPr sz="2400">
              <a:solidFill>
                <a:schemeClr val="lt1"/>
              </a:solidFill>
              <a:latin typeface="Calibri"/>
              <a:ea typeface="Calibri"/>
              <a:cs typeface="Calibri"/>
              <a:sym typeface="Calibri"/>
            </a:endParaRPr>
          </a:p>
        </p:txBody>
      </p:sp>
      <p:sp>
        <p:nvSpPr>
          <p:cNvPr id="295" name="Google Shape;295;p17"/>
          <p:cNvSpPr/>
          <p:nvPr/>
        </p:nvSpPr>
        <p:spPr>
          <a:xfrm>
            <a:off x="327621" y="1104014"/>
            <a:ext cx="7999634" cy="430887"/>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2200">
                <a:solidFill>
                  <a:schemeClr val="dk1"/>
                </a:solidFill>
                <a:latin typeface="Calibri"/>
                <a:ea typeface="Calibri"/>
                <a:cs typeface="Calibri"/>
                <a:sym typeface="Calibri"/>
              </a:rPr>
              <a:t>Calculer la surface pondérée</a:t>
            </a:r>
            <a:endParaRPr b="1" sz="2200">
              <a:solidFill>
                <a:schemeClr val="dk1"/>
              </a:solidFill>
              <a:latin typeface="Calibri"/>
              <a:ea typeface="Calibri"/>
              <a:cs typeface="Calibri"/>
              <a:sym typeface="Calibri"/>
            </a:endParaRPr>
          </a:p>
        </p:txBody>
      </p:sp>
      <p:sp>
        <p:nvSpPr>
          <p:cNvPr id="296" name="Google Shape;296;p17"/>
          <p:cNvSpPr/>
          <p:nvPr/>
        </p:nvSpPr>
        <p:spPr>
          <a:xfrm>
            <a:off x="623464" y="1767952"/>
            <a:ext cx="7905073" cy="461665"/>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2200">
                <a:solidFill>
                  <a:schemeClr val="dk1"/>
                </a:solidFill>
                <a:latin typeface="Calibri"/>
                <a:ea typeface="Calibri"/>
                <a:cs typeface="Calibri"/>
                <a:sym typeface="Calibri"/>
              </a:rPr>
              <a:t>(2390720 * 0 + 964000 * 0 + </a:t>
            </a:r>
            <a:r>
              <a:rPr lang="en-US" sz="2400">
                <a:solidFill>
                  <a:schemeClr val="dk1"/>
                </a:solidFill>
                <a:latin typeface="Calibri"/>
                <a:ea typeface="Calibri"/>
                <a:cs typeface="Calibri"/>
                <a:sym typeface="Calibri"/>
              </a:rPr>
              <a:t>18950 * </a:t>
            </a:r>
            <a:r>
              <a:rPr lang="en-US" sz="2200">
                <a:solidFill>
                  <a:schemeClr val="dk1"/>
                </a:solidFill>
                <a:latin typeface="Calibri"/>
                <a:ea typeface="Calibri"/>
                <a:cs typeface="Calibri"/>
                <a:sym typeface="Calibri"/>
              </a:rPr>
              <a:t>0,3 + 482330 *1) = </a:t>
            </a:r>
            <a:r>
              <a:rPr b="1" lang="en-US" sz="2200">
                <a:solidFill>
                  <a:schemeClr val="dk1"/>
                </a:solidFill>
                <a:latin typeface="Calibri"/>
                <a:ea typeface="Calibri"/>
                <a:cs typeface="Calibri"/>
                <a:sym typeface="Calibri"/>
              </a:rPr>
              <a:t>488015 m</a:t>
            </a:r>
            <a:r>
              <a:rPr baseline="30000" lang="en-US" sz="2200">
                <a:solidFill>
                  <a:schemeClr val="dk1"/>
                </a:solidFill>
                <a:latin typeface="Calibri"/>
                <a:ea typeface="Calibri"/>
                <a:cs typeface="Calibri"/>
                <a:sym typeface="Calibri"/>
              </a:rPr>
              <a:t>2</a:t>
            </a:r>
            <a:endParaRPr baseline="30000" sz="2200">
              <a:solidFill>
                <a:schemeClr val="dk1"/>
              </a:solidFill>
              <a:latin typeface="Calibri"/>
              <a:ea typeface="Calibri"/>
              <a:cs typeface="Calibri"/>
              <a:sym typeface="Calibri"/>
            </a:endParaRPr>
          </a:p>
        </p:txBody>
      </p:sp>
      <p:sp>
        <p:nvSpPr>
          <p:cNvPr id="297" name="Google Shape;297;p17"/>
          <p:cNvSpPr/>
          <p:nvPr/>
        </p:nvSpPr>
        <p:spPr>
          <a:xfrm>
            <a:off x="7599738" y="2615150"/>
            <a:ext cx="1254702" cy="461665"/>
          </a:xfrm>
          <a:prstGeom prst="rect">
            <a:avLst/>
          </a:prstGeom>
          <a:gradFill>
            <a:gsLst>
              <a:gs pos="0">
                <a:srgbClr val="759336"/>
              </a:gs>
              <a:gs pos="80000">
                <a:srgbClr val="99C247"/>
              </a:gs>
              <a:gs pos="100000">
                <a:srgbClr val="9BC545"/>
              </a:gs>
            </a:gsLst>
            <a:lin ang="16200000" scaled="0"/>
          </a:gradFill>
          <a:ln cap="flat" cmpd="sng" w="9525">
            <a:solidFill>
              <a:srgbClr val="97B853"/>
            </a:solidFill>
            <a:prstDash val="solid"/>
            <a:round/>
            <a:headEnd len="sm" w="sm" type="none"/>
            <a:tailEnd len="sm" w="sm" type="none"/>
          </a:ln>
          <a:effectLst>
            <a:outerShdw blurRad="40000" rotWithShape="0" dir="5400000" dist="23000">
              <a:srgbClr val="000000">
                <a:alpha val="34901"/>
              </a:srgbClr>
            </a:outerShdw>
          </a:effectLst>
        </p:spPr>
        <p:txBody>
          <a:bodyPr anchorCtr="0" anchor="t" bIns="45700" lIns="91425" spcFirstLastPara="1" rIns="91425" wrap="square" tIns="45700">
            <a:spAutoFit/>
          </a:bodyPr>
          <a:lstStyle/>
          <a:p>
            <a:pPr indent="0" lvl="0" marL="0" marR="0" rtl="0" algn="l">
              <a:spcBef>
                <a:spcPts val="0"/>
              </a:spcBef>
              <a:spcAft>
                <a:spcPts val="0"/>
              </a:spcAft>
              <a:buNone/>
            </a:pPr>
            <a:r>
              <a:rPr b="1" i="1" lang="en-US" sz="2400">
                <a:solidFill>
                  <a:schemeClr val="lt1"/>
                </a:solidFill>
                <a:latin typeface="Calibri"/>
                <a:ea typeface="Calibri"/>
                <a:cs typeface="Calibri"/>
                <a:sym typeface="Calibri"/>
              </a:rPr>
              <a:t>Étape 4</a:t>
            </a:r>
            <a:endParaRPr sz="2400">
              <a:solidFill>
                <a:schemeClr val="lt1"/>
              </a:solidFill>
              <a:latin typeface="Calibri"/>
              <a:ea typeface="Calibri"/>
              <a:cs typeface="Calibri"/>
              <a:sym typeface="Calibri"/>
            </a:endParaRPr>
          </a:p>
        </p:txBody>
      </p:sp>
      <p:sp>
        <p:nvSpPr>
          <p:cNvPr id="298" name="Google Shape;298;p17"/>
          <p:cNvSpPr/>
          <p:nvPr/>
        </p:nvSpPr>
        <p:spPr>
          <a:xfrm>
            <a:off x="347044" y="2691664"/>
            <a:ext cx="7740375" cy="1107996"/>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2200">
                <a:solidFill>
                  <a:schemeClr val="dk1"/>
                </a:solidFill>
                <a:latin typeface="Calibri"/>
                <a:ea typeface="Calibri"/>
                <a:cs typeface="Calibri"/>
                <a:sym typeface="Calibri"/>
              </a:rPr>
              <a:t>Calculer le pourcentage de perméabilité au sol pondérée</a:t>
            </a:r>
            <a:endParaRPr/>
          </a:p>
          <a:p>
            <a:pPr indent="0" lvl="0" marL="0" marR="0" rtl="0" algn="l">
              <a:spcBef>
                <a:spcPts val="0"/>
              </a:spcBef>
              <a:spcAft>
                <a:spcPts val="0"/>
              </a:spcAft>
              <a:buNone/>
            </a:pPr>
            <a:r>
              <a:t/>
            </a:r>
            <a:endParaRPr sz="2200">
              <a:solidFill>
                <a:schemeClr val="dk1"/>
              </a:solidFill>
              <a:latin typeface="Calibri"/>
              <a:ea typeface="Calibri"/>
              <a:cs typeface="Calibri"/>
              <a:sym typeface="Calibri"/>
            </a:endParaRPr>
          </a:p>
          <a:p>
            <a:pPr indent="0" lvl="0" marL="0" marR="0" rtl="0" algn="l">
              <a:spcBef>
                <a:spcPts val="0"/>
              </a:spcBef>
              <a:spcAft>
                <a:spcPts val="0"/>
              </a:spcAft>
              <a:buNone/>
            </a:pPr>
            <a:r>
              <a:t/>
            </a:r>
            <a:endParaRPr b="1" sz="2200">
              <a:solidFill>
                <a:schemeClr val="dk1"/>
              </a:solidFill>
              <a:latin typeface="Calibri"/>
              <a:ea typeface="Calibri"/>
              <a:cs typeface="Calibri"/>
              <a:sym typeface="Calibri"/>
            </a:endParaRPr>
          </a:p>
        </p:txBody>
      </p:sp>
      <p:sp>
        <p:nvSpPr>
          <p:cNvPr id="299" name="Google Shape;299;p17"/>
          <p:cNvSpPr/>
          <p:nvPr/>
        </p:nvSpPr>
        <p:spPr>
          <a:xfrm>
            <a:off x="609451" y="3813988"/>
            <a:ext cx="1883031" cy="666351"/>
          </a:xfrm>
          <a:prstGeom prst="roundRect">
            <a:avLst>
              <a:gd fmla="val 16667" name="adj"/>
            </a:avLst>
          </a:prstGeom>
          <a:solidFill>
            <a:srgbClr val="CCC0D9"/>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b="1" lang="en-US" sz="2200">
                <a:solidFill>
                  <a:schemeClr val="lt1"/>
                </a:solidFill>
                <a:latin typeface="Calibri"/>
                <a:ea typeface="Calibri"/>
                <a:cs typeface="Calibri"/>
                <a:sym typeface="Calibri"/>
              </a:rPr>
              <a:t>Surface pondérée</a:t>
            </a:r>
            <a:endParaRPr b="1" sz="2200">
              <a:solidFill>
                <a:schemeClr val="lt1"/>
              </a:solidFill>
              <a:latin typeface="Calibri"/>
              <a:ea typeface="Calibri"/>
              <a:cs typeface="Calibri"/>
              <a:sym typeface="Calibri"/>
            </a:endParaRPr>
          </a:p>
        </p:txBody>
      </p:sp>
      <p:sp>
        <p:nvSpPr>
          <p:cNvPr id="300" name="Google Shape;300;p17"/>
          <p:cNvSpPr txBox="1"/>
          <p:nvPr/>
        </p:nvSpPr>
        <p:spPr>
          <a:xfrm>
            <a:off x="838271" y="4653984"/>
            <a:ext cx="1425390" cy="430887"/>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2200">
                <a:solidFill>
                  <a:schemeClr val="dk1"/>
                </a:solidFill>
                <a:latin typeface="Calibri"/>
                <a:ea typeface="Calibri"/>
                <a:cs typeface="Calibri"/>
                <a:sym typeface="Calibri"/>
              </a:rPr>
              <a:t>488015 </a:t>
            </a:r>
            <a:r>
              <a:rPr lang="en-US" sz="2200">
                <a:solidFill>
                  <a:schemeClr val="dk1"/>
                </a:solidFill>
                <a:latin typeface="Calibri"/>
                <a:ea typeface="Calibri"/>
                <a:cs typeface="Calibri"/>
                <a:sym typeface="Calibri"/>
              </a:rPr>
              <a:t>m</a:t>
            </a:r>
            <a:r>
              <a:rPr baseline="30000" lang="en-US" sz="2200">
                <a:solidFill>
                  <a:schemeClr val="dk1"/>
                </a:solidFill>
                <a:latin typeface="Calibri"/>
                <a:ea typeface="Calibri"/>
                <a:cs typeface="Calibri"/>
                <a:sym typeface="Calibri"/>
              </a:rPr>
              <a:t>2</a:t>
            </a:r>
            <a:endParaRPr baseline="30000" sz="2200" u="sng">
              <a:solidFill>
                <a:schemeClr val="dk1"/>
              </a:solidFill>
              <a:latin typeface="Calibri"/>
              <a:ea typeface="Calibri"/>
              <a:cs typeface="Calibri"/>
              <a:sym typeface="Calibri"/>
            </a:endParaRPr>
          </a:p>
        </p:txBody>
      </p:sp>
      <p:sp>
        <p:nvSpPr>
          <p:cNvPr id="301" name="Google Shape;301;p17"/>
          <p:cNvSpPr txBox="1"/>
          <p:nvPr/>
        </p:nvSpPr>
        <p:spPr>
          <a:xfrm>
            <a:off x="3311906" y="4665768"/>
            <a:ext cx="1739181" cy="430887"/>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2200">
                <a:solidFill>
                  <a:schemeClr val="dk1"/>
                </a:solidFill>
                <a:latin typeface="Calibri"/>
                <a:ea typeface="Calibri"/>
                <a:cs typeface="Calibri"/>
                <a:sym typeface="Calibri"/>
              </a:rPr>
              <a:t>3856000 </a:t>
            </a:r>
            <a:r>
              <a:rPr lang="en-US" sz="2200">
                <a:solidFill>
                  <a:schemeClr val="dk1"/>
                </a:solidFill>
                <a:latin typeface="Calibri"/>
                <a:ea typeface="Calibri"/>
                <a:cs typeface="Calibri"/>
                <a:sym typeface="Calibri"/>
              </a:rPr>
              <a:t>m</a:t>
            </a:r>
            <a:r>
              <a:rPr baseline="30000" lang="en-US" sz="2200">
                <a:solidFill>
                  <a:schemeClr val="dk1"/>
                </a:solidFill>
                <a:latin typeface="Calibri"/>
                <a:ea typeface="Calibri"/>
                <a:cs typeface="Calibri"/>
                <a:sym typeface="Calibri"/>
              </a:rPr>
              <a:t>2</a:t>
            </a:r>
            <a:endParaRPr baseline="30000" sz="2200" u="sng">
              <a:solidFill>
                <a:schemeClr val="dk1"/>
              </a:solidFill>
              <a:latin typeface="Calibri"/>
              <a:ea typeface="Calibri"/>
              <a:cs typeface="Calibri"/>
              <a:sym typeface="Calibri"/>
            </a:endParaRPr>
          </a:p>
        </p:txBody>
      </p:sp>
      <p:sp>
        <p:nvSpPr>
          <p:cNvPr id="302" name="Google Shape;302;p17"/>
          <p:cNvSpPr/>
          <p:nvPr/>
        </p:nvSpPr>
        <p:spPr>
          <a:xfrm>
            <a:off x="6722208" y="4607818"/>
            <a:ext cx="2226988" cy="523220"/>
          </a:xfrm>
          <a:prstGeom prst="rect">
            <a:avLst/>
          </a:prstGeom>
          <a:noFill/>
          <a:ln>
            <a:noFill/>
          </a:ln>
          <a:effectLst>
            <a:outerShdw blurRad="44450" algn="ctr" dir="5400000" dist="27940">
              <a:srgbClr val="000000">
                <a:alpha val="31764"/>
              </a:srgbClr>
            </a:outerShdw>
          </a:effectLst>
        </p:spPr>
        <p:txBody>
          <a:bodyPr anchorCtr="0" anchor="t" bIns="45700" lIns="91425" spcFirstLastPara="1" rIns="91425" wrap="square" tIns="45700">
            <a:spAutoFit/>
          </a:bodyPr>
          <a:lstStyle/>
          <a:p>
            <a:pPr indent="0" lvl="0" marL="0" marR="0" rtl="0" algn="ctr">
              <a:spcBef>
                <a:spcPts val="0"/>
              </a:spcBef>
              <a:spcAft>
                <a:spcPts val="0"/>
              </a:spcAft>
              <a:buNone/>
            </a:pPr>
            <a:r>
              <a:rPr b="1" lang="en-US" sz="2800" u="sng">
                <a:solidFill>
                  <a:srgbClr val="FF0000"/>
                </a:solidFill>
                <a:latin typeface="Calibri"/>
                <a:ea typeface="Calibri"/>
                <a:cs typeface="Calibri"/>
                <a:sym typeface="Calibri"/>
              </a:rPr>
              <a:t>12,7 %</a:t>
            </a:r>
            <a:endParaRPr b="1" baseline="30000" sz="2800" u="sng">
              <a:solidFill>
                <a:srgbClr val="FF0000"/>
              </a:solidFill>
              <a:latin typeface="Calibri"/>
              <a:ea typeface="Calibri"/>
              <a:cs typeface="Calibri"/>
              <a:sym typeface="Calibri"/>
            </a:endParaRPr>
          </a:p>
        </p:txBody>
      </p:sp>
      <p:sp>
        <p:nvSpPr>
          <p:cNvPr id="303" name="Google Shape;303;p17"/>
          <p:cNvSpPr/>
          <p:nvPr/>
        </p:nvSpPr>
        <p:spPr>
          <a:xfrm>
            <a:off x="623464" y="4666271"/>
            <a:ext cx="4348369" cy="485732"/>
          </a:xfrm>
          <a:prstGeom prst="bracketPair">
            <a:avLst/>
          </a:prstGeom>
          <a:noFill/>
          <a:ln cap="flat" cmpd="sng" w="19050">
            <a:solidFill>
              <a:schemeClr val="dk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alibri"/>
              <a:ea typeface="Calibri"/>
              <a:cs typeface="Calibri"/>
              <a:sym typeface="Calibri"/>
            </a:endParaRPr>
          </a:p>
        </p:txBody>
      </p:sp>
      <p:sp>
        <p:nvSpPr>
          <p:cNvPr id="304" name="Google Shape;304;p17"/>
          <p:cNvSpPr/>
          <p:nvPr/>
        </p:nvSpPr>
        <p:spPr>
          <a:xfrm>
            <a:off x="5113443" y="4672586"/>
            <a:ext cx="301841" cy="417250"/>
          </a:xfrm>
          <a:prstGeom prst="mathMultiply">
            <a:avLst>
              <a:gd fmla="val 23520" name="adj1"/>
            </a:avLst>
          </a:prstGeom>
          <a:solidFill>
            <a:srgbClr val="C00000"/>
          </a:solidFill>
          <a:ln>
            <a:noFill/>
          </a:ln>
          <a:effectLst>
            <a:outerShdw blurRad="44450" algn="ctr" dir="5400000" dist="27940">
              <a:srgbClr val="000000">
                <a:alpha val="31764"/>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1" sz="5400">
              <a:solidFill>
                <a:schemeClr val="lt1"/>
              </a:solidFill>
              <a:latin typeface="Calibri"/>
              <a:ea typeface="Calibri"/>
              <a:cs typeface="Calibri"/>
              <a:sym typeface="Calibri"/>
            </a:endParaRPr>
          </a:p>
        </p:txBody>
      </p:sp>
      <p:sp>
        <p:nvSpPr>
          <p:cNvPr id="305" name="Google Shape;305;p17"/>
          <p:cNvSpPr/>
          <p:nvPr/>
        </p:nvSpPr>
        <p:spPr>
          <a:xfrm>
            <a:off x="5396957" y="4665768"/>
            <a:ext cx="612668" cy="430887"/>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2200">
                <a:solidFill>
                  <a:schemeClr val="dk1"/>
                </a:solidFill>
                <a:latin typeface="Calibri"/>
                <a:ea typeface="Calibri"/>
                <a:cs typeface="Calibri"/>
                <a:sym typeface="Calibri"/>
              </a:rPr>
              <a:t>100</a:t>
            </a:r>
            <a:endParaRPr sz="2200">
              <a:solidFill>
                <a:schemeClr val="dk1"/>
              </a:solidFill>
              <a:latin typeface="Calibri"/>
              <a:ea typeface="Calibri"/>
              <a:cs typeface="Calibri"/>
              <a:sym typeface="Calibri"/>
            </a:endParaRPr>
          </a:p>
        </p:txBody>
      </p:sp>
      <p:sp>
        <p:nvSpPr>
          <p:cNvPr id="306" name="Google Shape;306;p17"/>
          <p:cNvSpPr/>
          <p:nvPr/>
        </p:nvSpPr>
        <p:spPr>
          <a:xfrm>
            <a:off x="6201014" y="4742287"/>
            <a:ext cx="457200" cy="320064"/>
          </a:xfrm>
          <a:prstGeom prst="mathEqual">
            <a:avLst>
              <a:gd fmla="val 23520" name="adj1"/>
              <a:gd fmla="val 11760" name="adj2"/>
            </a:avLst>
          </a:prstGeom>
          <a:solidFill>
            <a:srgbClr val="C00000"/>
          </a:solidFill>
          <a:ln>
            <a:noFill/>
          </a:ln>
          <a:effectLst>
            <a:outerShdw blurRad="50800" rotWithShape="0" algn="tl" dir="2700000" dist="38100">
              <a:srgbClr val="000000">
                <a:alpha val="40000"/>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alibri"/>
              <a:ea typeface="Calibri"/>
              <a:cs typeface="Calibri"/>
              <a:sym typeface="Calibri"/>
            </a:endParaRPr>
          </a:p>
        </p:txBody>
      </p:sp>
      <p:sp>
        <p:nvSpPr>
          <p:cNvPr id="307" name="Google Shape;307;p17"/>
          <p:cNvSpPr/>
          <p:nvPr/>
        </p:nvSpPr>
        <p:spPr>
          <a:xfrm>
            <a:off x="2566238" y="4692598"/>
            <a:ext cx="608120" cy="377226"/>
          </a:xfrm>
          <a:prstGeom prst="mathDivide">
            <a:avLst>
              <a:gd fmla="val 23520" name="adj1"/>
              <a:gd fmla="val 5880" name="adj2"/>
              <a:gd fmla="val 11760" name="adj3"/>
            </a:avLst>
          </a:prstGeom>
          <a:solidFill>
            <a:srgbClr val="C00000"/>
          </a:solidFill>
          <a:ln>
            <a:noFill/>
          </a:ln>
          <a:effectLst>
            <a:outerShdw blurRad="44450" algn="ctr" dir="5400000" dist="27940">
              <a:srgbClr val="000000">
                <a:alpha val="31764"/>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308" name="Google Shape;308;p17"/>
          <p:cNvSpPr/>
          <p:nvPr/>
        </p:nvSpPr>
        <p:spPr>
          <a:xfrm>
            <a:off x="3279326" y="3806478"/>
            <a:ext cx="1804341" cy="666351"/>
          </a:xfrm>
          <a:prstGeom prst="roundRect">
            <a:avLst>
              <a:gd fmla="val 16667" name="adj"/>
            </a:avLst>
          </a:prstGeom>
          <a:solidFill>
            <a:srgbClr val="CCC0D9"/>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b="1" lang="en-US" sz="2200">
                <a:solidFill>
                  <a:schemeClr val="lt1"/>
                </a:solidFill>
                <a:latin typeface="Calibri"/>
                <a:ea typeface="Calibri"/>
                <a:cs typeface="Calibri"/>
                <a:sym typeface="Calibri"/>
              </a:rPr>
              <a:t>Surface totale</a:t>
            </a:r>
            <a:endParaRPr b="1" i="1" sz="2200">
              <a:solidFill>
                <a:schemeClr val="lt1"/>
              </a:solidFill>
              <a:latin typeface="Calibri"/>
              <a:ea typeface="Calibri"/>
              <a:cs typeface="Calibri"/>
              <a:sym typeface="Calibri"/>
            </a:endParaRPr>
          </a:p>
        </p:txBody>
      </p:sp>
      <p:sp>
        <p:nvSpPr>
          <p:cNvPr id="309" name="Google Shape;309;p17"/>
          <p:cNvSpPr txBox="1"/>
          <p:nvPr/>
        </p:nvSpPr>
        <p:spPr>
          <a:xfrm>
            <a:off x="2209800" y="6581001"/>
            <a:ext cx="4581525" cy="276999"/>
          </a:xfrm>
          <a:prstGeom prst="rect">
            <a:avLst/>
          </a:prstGeom>
          <a:solidFill>
            <a:srgbClr val="77933C"/>
          </a:solid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200">
                <a:solidFill>
                  <a:schemeClr val="lt1"/>
                </a:solidFill>
                <a:latin typeface="Calibri"/>
                <a:ea typeface="Calibri"/>
                <a:cs typeface="Calibri"/>
                <a:sym typeface="Calibri"/>
              </a:rPr>
              <a:t>SYSTÈME DE FORMATION DES VILLES MÉDITERRANÉENNES DURABLES</a:t>
            </a:r>
            <a:endParaRPr sz="1200">
              <a:solidFill>
                <a:schemeClr val="lt1"/>
              </a:solidFill>
              <a:latin typeface="Calibri"/>
              <a:ea typeface="Calibri"/>
              <a:cs typeface="Calibri"/>
              <a:sym typeface="Calibri"/>
            </a:endParaRPr>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3" name="Shape 313"/>
        <p:cNvGrpSpPr/>
        <p:nvPr/>
      </p:nvGrpSpPr>
      <p:grpSpPr>
        <a:xfrm>
          <a:off x="0" y="0"/>
          <a:ext cx="0" cy="0"/>
          <a:chOff x="0" y="0"/>
          <a:chExt cx="0" cy="0"/>
        </a:xfrm>
      </p:grpSpPr>
      <p:sp>
        <p:nvSpPr>
          <p:cNvPr id="314" name="Google Shape;314;p18"/>
          <p:cNvSpPr txBox="1"/>
          <p:nvPr>
            <p:ph idx="4294967295" type="body"/>
          </p:nvPr>
        </p:nvSpPr>
        <p:spPr>
          <a:xfrm>
            <a:off x="268224" y="1600201"/>
            <a:ext cx="8418576" cy="4152112"/>
          </a:xfrm>
          <a:prstGeom prst="rect">
            <a:avLst/>
          </a:prstGeom>
          <a:noFill/>
          <a:ln>
            <a:noFill/>
          </a:ln>
        </p:spPr>
        <p:txBody>
          <a:bodyPr anchorCtr="0" anchor="t" bIns="45700" lIns="91425" spcFirstLastPara="1" rIns="91425" wrap="square" tIns="45700">
            <a:normAutofit/>
          </a:bodyPr>
          <a:lstStyle/>
          <a:p>
            <a:pPr indent="0" lvl="0" marL="0" rtl="0" algn="ctr">
              <a:spcBef>
                <a:spcPts val="0"/>
              </a:spcBef>
              <a:spcAft>
                <a:spcPts val="0"/>
              </a:spcAft>
              <a:buClr>
                <a:schemeClr val="dk1"/>
              </a:buClr>
              <a:buSzPts val="2600"/>
              <a:buNone/>
            </a:pPr>
            <a:r>
              <a:t/>
            </a:r>
            <a:endParaRPr b="1" sz="2600">
              <a:latin typeface="Calibri"/>
              <a:ea typeface="Calibri"/>
              <a:cs typeface="Calibri"/>
              <a:sym typeface="Calibri"/>
            </a:endParaRPr>
          </a:p>
          <a:p>
            <a:pPr indent="0" lvl="0" marL="0" rtl="0" algn="ctr">
              <a:spcBef>
                <a:spcPts val="520"/>
              </a:spcBef>
              <a:spcAft>
                <a:spcPts val="0"/>
              </a:spcAft>
              <a:buClr>
                <a:schemeClr val="dk1"/>
              </a:buClr>
              <a:buSzPts val="2600"/>
              <a:buNone/>
            </a:pPr>
            <a:r>
              <a:t/>
            </a:r>
            <a:endParaRPr b="1" sz="2600">
              <a:latin typeface="Calibri"/>
              <a:ea typeface="Calibri"/>
              <a:cs typeface="Calibri"/>
              <a:sym typeface="Calibri"/>
            </a:endParaRPr>
          </a:p>
          <a:p>
            <a:pPr indent="0" lvl="0" marL="0" rtl="0" algn="ctr">
              <a:spcBef>
                <a:spcPts val="520"/>
              </a:spcBef>
              <a:spcAft>
                <a:spcPts val="0"/>
              </a:spcAft>
              <a:buClr>
                <a:schemeClr val="dk1"/>
              </a:buClr>
              <a:buSzPts val="2600"/>
              <a:buNone/>
            </a:pPr>
            <a:r>
              <a:t/>
            </a:r>
            <a:endParaRPr b="1" sz="2600">
              <a:latin typeface="Calibri"/>
              <a:ea typeface="Calibri"/>
              <a:cs typeface="Calibri"/>
              <a:sym typeface="Calibri"/>
            </a:endParaRPr>
          </a:p>
          <a:p>
            <a:pPr indent="0" lvl="0" marL="0" rtl="0" algn="ctr">
              <a:spcBef>
                <a:spcPts val="640"/>
              </a:spcBef>
              <a:spcAft>
                <a:spcPts val="0"/>
              </a:spcAft>
              <a:buClr>
                <a:schemeClr val="dk1"/>
              </a:buClr>
              <a:buSzPts val="3200"/>
              <a:buNone/>
            </a:pPr>
            <a:r>
              <a:rPr b="1" lang="en-US">
                <a:latin typeface="Calibri"/>
                <a:ea typeface="Calibri"/>
                <a:cs typeface="Calibri"/>
                <a:sym typeface="Calibri"/>
              </a:rPr>
              <a:t>EXERCICE PHYSIQUE</a:t>
            </a:r>
            <a:r>
              <a:rPr b="1" lang="en-US">
                <a:solidFill>
                  <a:srgbClr val="FF0000"/>
                </a:solidFill>
                <a:latin typeface="Calibri"/>
                <a:ea typeface="Calibri"/>
                <a:cs typeface="Calibri"/>
                <a:sym typeface="Calibri"/>
              </a:rPr>
              <a:t> </a:t>
            </a:r>
            <a:endParaRPr>
              <a:solidFill>
                <a:srgbClr val="FF0000"/>
              </a:solidFill>
              <a:latin typeface="Calibri"/>
              <a:ea typeface="Calibri"/>
              <a:cs typeface="Calibri"/>
              <a:sym typeface="Calibri"/>
            </a:endParaRPr>
          </a:p>
          <a:p>
            <a:pPr indent="0" lvl="0" marL="0" rtl="0" algn="l">
              <a:spcBef>
                <a:spcPts val="0"/>
              </a:spcBef>
              <a:spcAft>
                <a:spcPts val="0"/>
              </a:spcAft>
              <a:buClr>
                <a:schemeClr val="dk1"/>
              </a:buClr>
              <a:buSzPts val="2400"/>
              <a:buNone/>
            </a:pPr>
            <a:r>
              <a:t/>
            </a:r>
            <a:endParaRPr sz="2400"/>
          </a:p>
        </p:txBody>
      </p:sp>
      <p:sp>
        <p:nvSpPr>
          <p:cNvPr id="315" name="Google Shape;315;p18"/>
          <p:cNvSpPr txBox="1"/>
          <p:nvPr>
            <p:ph idx="12" type="sldNum"/>
          </p:nvPr>
        </p:nvSpPr>
        <p:spPr>
          <a:xfrm>
            <a:off x="7010400" y="6620677"/>
            <a:ext cx="2133600" cy="237323"/>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
        <p:nvSpPr>
          <p:cNvPr id="316" name="Google Shape;316;p18"/>
          <p:cNvSpPr txBox="1"/>
          <p:nvPr>
            <p:ph type="title"/>
          </p:nvPr>
        </p:nvSpPr>
        <p:spPr>
          <a:xfrm>
            <a:off x="0" y="0"/>
            <a:ext cx="9144000" cy="731837"/>
          </a:xfrm>
          <a:prstGeom prst="rect">
            <a:avLst/>
          </a:prstGeom>
          <a:noFill/>
          <a:ln>
            <a:noFill/>
          </a:ln>
        </p:spPr>
        <p:txBody>
          <a:bodyPr anchorCtr="0" anchor="ctr" bIns="45700" lIns="91425" spcFirstLastPara="1" rIns="91425" wrap="square" tIns="45700">
            <a:normAutofit/>
          </a:bodyPr>
          <a:lstStyle/>
          <a:p>
            <a:pPr indent="0" lvl="0" marL="0" rtl="0" algn="ctr">
              <a:spcBef>
                <a:spcPts val="0"/>
              </a:spcBef>
              <a:spcAft>
                <a:spcPts val="0"/>
              </a:spcAft>
              <a:buClr>
                <a:srgbClr val="7F7F7F"/>
              </a:buClr>
              <a:buSzPts val="2800"/>
              <a:buFont typeface="Calibri"/>
              <a:buNone/>
            </a:pPr>
            <a:r>
              <a:rPr lang="en-US" sz="2800">
                <a:solidFill>
                  <a:srgbClr val="7F7F7F"/>
                </a:solidFill>
              </a:rPr>
              <a:t>I.3.1 - PERMÉABILITÉ DES SOLS</a:t>
            </a:r>
            <a:endParaRPr sz="2400"/>
          </a:p>
        </p:txBody>
      </p:sp>
      <p:sp>
        <p:nvSpPr>
          <p:cNvPr id="317" name="Google Shape;317;p18"/>
          <p:cNvSpPr txBox="1"/>
          <p:nvPr/>
        </p:nvSpPr>
        <p:spPr>
          <a:xfrm>
            <a:off x="2209800" y="6581001"/>
            <a:ext cx="4581525" cy="276999"/>
          </a:xfrm>
          <a:prstGeom prst="rect">
            <a:avLst/>
          </a:prstGeom>
          <a:solidFill>
            <a:srgbClr val="77933C"/>
          </a:solid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200">
                <a:solidFill>
                  <a:schemeClr val="lt1"/>
                </a:solidFill>
                <a:latin typeface="Calibri"/>
                <a:ea typeface="Calibri"/>
                <a:cs typeface="Calibri"/>
                <a:sym typeface="Calibri"/>
              </a:rPr>
              <a:t>SYSTÈME DE FORMATION DES VILLES MÉDITERRANÉENNES DURABLES</a:t>
            </a:r>
            <a:endParaRPr sz="1200">
              <a:solidFill>
                <a:schemeClr val="lt1"/>
              </a:solidFill>
              <a:latin typeface="Calibri"/>
              <a:ea typeface="Calibri"/>
              <a:cs typeface="Calibri"/>
              <a:sym typeface="Calibri"/>
            </a:endParaRPr>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21" name="Shape 321"/>
        <p:cNvGrpSpPr/>
        <p:nvPr/>
      </p:nvGrpSpPr>
      <p:grpSpPr>
        <a:xfrm>
          <a:off x="0" y="0"/>
          <a:ext cx="0" cy="0"/>
          <a:chOff x="0" y="0"/>
          <a:chExt cx="0" cy="0"/>
        </a:xfrm>
      </p:grpSpPr>
      <p:sp>
        <p:nvSpPr>
          <p:cNvPr id="322" name="Google Shape;322;p19"/>
          <p:cNvSpPr txBox="1"/>
          <p:nvPr>
            <p:ph idx="12" type="sldNum"/>
          </p:nvPr>
        </p:nvSpPr>
        <p:spPr>
          <a:xfrm>
            <a:off x="7010400" y="6572250"/>
            <a:ext cx="2133600" cy="285750"/>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en-US">
                <a:solidFill>
                  <a:schemeClr val="lt1"/>
                </a:solidFill>
              </a:rPr>
              <a:t>‹#›</a:t>
            </a:fld>
            <a:endParaRPr>
              <a:solidFill>
                <a:schemeClr val="lt1"/>
              </a:solidFill>
            </a:endParaRPr>
          </a:p>
        </p:txBody>
      </p:sp>
      <p:sp>
        <p:nvSpPr>
          <p:cNvPr id="323" name="Google Shape;323;p19"/>
          <p:cNvSpPr txBox="1"/>
          <p:nvPr>
            <p:ph idx="4294967295" type="body"/>
          </p:nvPr>
        </p:nvSpPr>
        <p:spPr>
          <a:xfrm>
            <a:off x="238759" y="683973"/>
            <a:ext cx="8712083" cy="2167679"/>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Clr>
                <a:schemeClr val="dk1"/>
              </a:buClr>
              <a:buSzPts val="2200"/>
              <a:buNone/>
            </a:pPr>
            <a:r>
              <a:rPr lang="en-US" sz="2200"/>
              <a:t>Sélectionnez une municipalité dans votre pays et identifiez les limites de la ville à l'aide d'un logiciel de cartographie. Effectuez un zoom avant pour identifier et estimer l'empreinte des bâtiments, des rues couvertes d'asphalte, des places et des rues piétonnes couvertes d'éléments imbriqués reposant sur du gravier, des parcs et des espaces verts et des zones naturelles au sol ressemblant à des zones recouvertes de sable.</a:t>
            </a:r>
            <a:endParaRPr sz="2200"/>
          </a:p>
        </p:txBody>
      </p:sp>
      <p:sp>
        <p:nvSpPr>
          <p:cNvPr id="324" name="Google Shape;324;p19"/>
          <p:cNvSpPr txBox="1"/>
          <p:nvPr>
            <p:ph type="title"/>
          </p:nvPr>
        </p:nvSpPr>
        <p:spPr>
          <a:xfrm>
            <a:off x="0" y="0"/>
            <a:ext cx="9144000" cy="709613"/>
          </a:xfrm>
          <a:prstGeom prst="rect">
            <a:avLst/>
          </a:prstGeom>
          <a:noFill/>
          <a:ln>
            <a:noFill/>
          </a:ln>
        </p:spPr>
        <p:txBody>
          <a:bodyPr anchorCtr="0" anchor="ctr" bIns="45700" lIns="91425" spcFirstLastPara="1" rIns="91425" wrap="square" tIns="45700">
            <a:normAutofit/>
          </a:bodyPr>
          <a:lstStyle/>
          <a:p>
            <a:pPr indent="0" lvl="0" marL="0" rtl="0" algn="ctr">
              <a:spcBef>
                <a:spcPts val="0"/>
              </a:spcBef>
              <a:spcAft>
                <a:spcPts val="0"/>
              </a:spcAft>
              <a:buClr>
                <a:srgbClr val="7F7F7F"/>
              </a:buClr>
              <a:buSzPts val="2800"/>
              <a:buFont typeface="Calibri"/>
              <a:buNone/>
            </a:pPr>
            <a:r>
              <a:rPr lang="en-US" sz="2800">
                <a:solidFill>
                  <a:srgbClr val="7F7F7F"/>
                </a:solidFill>
              </a:rPr>
              <a:t>I.3.1 - PERMÉABILITÉ DES SOLS</a:t>
            </a:r>
            <a:endParaRPr b="1" sz="2800" u="sng">
              <a:solidFill>
                <a:srgbClr val="1A965E"/>
              </a:solidFill>
            </a:endParaRPr>
          </a:p>
        </p:txBody>
      </p:sp>
      <p:grpSp>
        <p:nvGrpSpPr>
          <p:cNvPr id="325" name="Google Shape;325;p19"/>
          <p:cNvGrpSpPr/>
          <p:nvPr/>
        </p:nvGrpSpPr>
        <p:grpSpPr>
          <a:xfrm>
            <a:off x="223520" y="4982768"/>
            <a:ext cx="8514080" cy="805105"/>
            <a:chOff x="314960" y="3584451"/>
            <a:chExt cx="8514080" cy="805105"/>
          </a:xfrm>
        </p:grpSpPr>
        <p:sp>
          <p:nvSpPr>
            <p:cNvPr id="326" name="Google Shape;326;p19"/>
            <p:cNvSpPr txBox="1"/>
            <p:nvPr/>
          </p:nvSpPr>
          <p:spPr>
            <a:xfrm>
              <a:off x="314960" y="3584451"/>
              <a:ext cx="8514080" cy="805105"/>
            </a:xfrm>
            <a:prstGeom prst="rect">
              <a:avLst/>
            </a:prstGeom>
            <a:gradFill>
              <a:gsLst>
                <a:gs pos="0">
                  <a:srgbClr val="DAFEA4"/>
                </a:gs>
                <a:gs pos="35000">
                  <a:srgbClr val="E3FEBF"/>
                </a:gs>
                <a:gs pos="100000">
                  <a:srgbClr val="F4FEE6"/>
                </a:gs>
              </a:gsLst>
              <a:lin ang="16200000" scaled="0"/>
            </a:gradFill>
            <a:ln cap="flat" cmpd="sng" w="9525">
              <a:solidFill>
                <a:srgbClr val="97B853"/>
              </a:solidFill>
              <a:prstDash val="solid"/>
              <a:round/>
              <a:headEnd len="sm" w="sm" type="none"/>
              <a:tailEnd len="sm" w="sm" type="none"/>
            </a:ln>
            <a:effectLst>
              <a:outerShdw blurRad="40000" rotWithShape="0" dir="5400000" dist="20000">
                <a:srgbClr val="000000">
                  <a:alpha val="37647"/>
                </a:srgbClr>
              </a:outerShdw>
            </a:effectLst>
          </p:spPr>
          <p:txBody>
            <a:bodyPr anchorCtr="0" anchor="ctr" bIns="45700" lIns="91425" spcFirstLastPara="1" rIns="91425" wrap="square" tIns="45700">
              <a:noAutofit/>
            </a:bodyPr>
            <a:lstStyle/>
            <a:p>
              <a:pPr indent="0" lvl="0" marL="0" marR="0" rtl="0" algn="l">
                <a:spcBef>
                  <a:spcPts val="0"/>
                </a:spcBef>
                <a:spcAft>
                  <a:spcPts val="0"/>
                </a:spcAft>
                <a:buClr>
                  <a:schemeClr val="dk1"/>
                </a:buClr>
                <a:buSzPts val="2000"/>
                <a:buFont typeface="Arial"/>
                <a:buNone/>
              </a:pPr>
              <a:r>
                <a:rPr b="1" lang="en-US" sz="2000">
                  <a:solidFill>
                    <a:schemeClr val="dk1"/>
                  </a:solidFill>
                  <a:latin typeface="Calibri"/>
                  <a:ea typeface="Calibri"/>
                  <a:cs typeface="Calibri"/>
                  <a:sym typeface="Calibri"/>
                </a:rPr>
                <a:t>	Calculer le pourcentage de perméabilité au sol pondérée</a:t>
              </a:r>
              <a:endParaRPr b="1" sz="2000">
                <a:solidFill>
                  <a:schemeClr val="dk1"/>
                </a:solidFill>
                <a:latin typeface="Calibri"/>
                <a:ea typeface="Calibri"/>
                <a:cs typeface="Calibri"/>
                <a:sym typeface="Calibri"/>
              </a:endParaRPr>
            </a:p>
          </p:txBody>
        </p:sp>
        <p:pic>
          <p:nvPicPr>
            <p:cNvPr id="327" name="Google Shape;327;p19"/>
            <p:cNvPicPr preferRelativeResize="0"/>
            <p:nvPr/>
          </p:nvPicPr>
          <p:blipFill rotWithShape="1">
            <a:blip r:embed="rId3">
              <a:alphaModFix/>
            </a:blip>
            <a:srcRect b="0" l="0" r="0" t="0"/>
            <a:stretch/>
          </p:blipFill>
          <p:spPr>
            <a:xfrm>
              <a:off x="457200" y="3686715"/>
              <a:ext cx="623565" cy="600576"/>
            </a:xfrm>
            <a:prstGeom prst="roundRect">
              <a:avLst>
                <a:gd fmla="val 16667" name="adj"/>
              </a:avLst>
            </a:prstGeom>
            <a:noFill/>
            <a:ln>
              <a:noFill/>
            </a:ln>
            <a:effectLst>
              <a:outerShdw blurRad="152400" kx="110000" rotWithShape="0" algn="tl" dir="900000" dist="12000" sy="98000" ky="200000">
                <a:srgbClr val="000000">
                  <a:alpha val="29803"/>
                </a:srgbClr>
              </a:outerShdw>
            </a:effectLst>
          </p:spPr>
        </p:pic>
      </p:grpSp>
      <p:grpSp>
        <p:nvGrpSpPr>
          <p:cNvPr id="328" name="Google Shape;328;p19"/>
          <p:cNvGrpSpPr/>
          <p:nvPr/>
        </p:nvGrpSpPr>
        <p:grpSpPr>
          <a:xfrm>
            <a:off x="834778" y="2785587"/>
            <a:ext cx="2983487" cy="2155876"/>
            <a:chOff x="834778" y="2785587"/>
            <a:chExt cx="2983487" cy="2155876"/>
          </a:xfrm>
        </p:grpSpPr>
        <p:pic>
          <p:nvPicPr>
            <p:cNvPr id="329" name="Google Shape;329;p19"/>
            <p:cNvPicPr preferRelativeResize="0"/>
            <p:nvPr/>
          </p:nvPicPr>
          <p:blipFill rotWithShape="1">
            <a:blip r:embed="rId4">
              <a:alphaModFix/>
            </a:blip>
            <a:srcRect b="0" l="0" r="0" t="0"/>
            <a:stretch/>
          </p:blipFill>
          <p:spPr>
            <a:xfrm>
              <a:off x="834778" y="2785587"/>
              <a:ext cx="2983487" cy="2155876"/>
            </a:xfrm>
            <a:prstGeom prst="rect">
              <a:avLst/>
            </a:prstGeom>
            <a:noFill/>
            <a:ln>
              <a:noFill/>
            </a:ln>
          </p:spPr>
        </p:pic>
        <p:pic>
          <p:nvPicPr>
            <p:cNvPr id="330" name="Google Shape;330;p19"/>
            <p:cNvPicPr preferRelativeResize="0"/>
            <p:nvPr/>
          </p:nvPicPr>
          <p:blipFill rotWithShape="1">
            <a:blip r:embed="rId5">
              <a:alphaModFix/>
            </a:blip>
            <a:srcRect b="11130" l="79605" r="9166" t="81852"/>
            <a:stretch/>
          </p:blipFill>
          <p:spPr>
            <a:xfrm>
              <a:off x="2237559" y="4662595"/>
              <a:ext cx="744544" cy="261754"/>
            </a:xfrm>
            <a:prstGeom prst="rect">
              <a:avLst/>
            </a:prstGeom>
            <a:noFill/>
            <a:ln>
              <a:noFill/>
            </a:ln>
          </p:spPr>
        </p:pic>
      </p:grpSp>
      <p:pic>
        <p:nvPicPr>
          <p:cNvPr id="331" name="Google Shape;331;p19"/>
          <p:cNvPicPr preferRelativeResize="0"/>
          <p:nvPr/>
        </p:nvPicPr>
        <p:blipFill rotWithShape="1">
          <a:blip r:embed="rId6">
            <a:alphaModFix/>
          </a:blip>
          <a:srcRect b="0" l="0" r="0" t="0"/>
          <a:stretch/>
        </p:blipFill>
        <p:spPr>
          <a:xfrm>
            <a:off x="3976365" y="2755107"/>
            <a:ext cx="1738635" cy="1562340"/>
          </a:xfrm>
          <a:prstGeom prst="rect">
            <a:avLst/>
          </a:prstGeom>
          <a:noFill/>
          <a:ln>
            <a:noFill/>
          </a:ln>
        </p:spPr>
      </p:pic>
      <p:pic>
        <p:nvPicPr>
          <p:cNvPr id="332" name="Google Shape;332;p19"/>
          <p:cNvPicPr preferRelativeResize="0"/>
          <p:nvPr/>
        </p:nvPicPr>
        <p:blipFill rotWithShape="1">
          <a:blip r:embed="rId7">
            <a:alphaModFix/>
          </a:blip>
          <a:srcRect b="0" l="0" r="0" t="0"/>
          <a:stretch/>
        </p:blipFill>
        <p:spPr>
          <a:xfrm>
            <a:off x="5662378" y="3640137"/>
            <a:ext cx="2696043" cy="1258612"/>
          </a:xfrm>
          <a:prstGeom prst="rect">
            <a:avLst/>
          </a:prstGeom>
          <a:noFill/>
          <a:ln>
            <a:noFill/>
          </a:ln>
        </p:spPr>
      </p:pic>
      <p:sp>
        <p:nvSpPr>
          <p:cNvPr id="333" name="Google Shape;333;p19"/>
          <p:cNvSpPr txBox="1"/>
          <p:nvPr/>
        </p:nvSpPr>
        <p:spPr>
          <a:xfrm>
            <a:off x="2209800" y="6581001"/>
            <a:ext cx="4581525" cy="276999"/>
          </a:xfrm>
          <a:prstGeom prst="rect">
            <a:avLst/>
          </a:prstGeom>
          <a:solidFill>
            <a:srgbClr val="77933C"/>
          </a:solid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200">
                <a:solidFill>
                  <a:schemeClr val="lt1"/>
                </a:solidFill>
                <a:latin typeface="Calibri"/>
                <a:ea typeface="Calibri"/>
                <a:cs typeface="Calibri"/>
                <a:sym typeface="Calibri"/>
              </a:rPr>
              <a:t>SYSTÈME DE FORMATION DES VILLES MÉDITERRANÉENNES DURABLES</a:t>
            </a:r>
            <a:endParaRPr sz="1200">
              <a:solidFill>
                <a:schemeClr val="lt1"/>
              </a:solidFill>
              <a:latin typeface="Calibri"/>
              <a:ea typeface="Calibri"/>
              <a:cs typeface="Calibri"/>
              <a:sym typeface="Calibri"/>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3" name="Shape 83"/>
        <p:cNvGrpSpPr/>
        <p:nvPr/>
      </p:nvGrpSpPr>
      <p:grpSpPr>
        <a:xfrm>
          <a:off x="0" y="0"/>
          <a:ext cx="0" cy="0"/>
          <a:chOff x="0" y="0"/>
          <a:chExt cx="0" cy="0"/>
        </a:xfrm>
      </p:grpSpPr>
      <p:pic>
        <p:nvPicPr>
          <p:cNvPr id="84" name="Google Shape;84;p2">
            <a:hlinkClick r:id="rId3"/>
          </p:cNvPr>
          <p:cNvPicPr preferRelativeResize="0"/>
          <p:nvPr/>
        </p:nvPicPr>
        <p:blipFill rotWithShape="1">
          <a:blip r:embed="rId4">
            <a:alphaModFix/>
          </a:blip>
          <a:srcRect b="0" l="0" r="0" t="0"/>
          <a:stretch/>
        </p:blipFill>
        <p:spPr>
          <a:xfrm>
            <a:off x="8108830" y="778843"/>
            <a:ext cx="990145" cy="541957"/>
          </a:xfrm>
          <a:prstGeom prst="roundRect">
            <a:avLst>
              <a:gd fmla="val 16667" name="adj"/>
            </a:avLst>
          </a:prstGeom>
          <a:noFill/>
          <a:ln>
            <a:noFill/>
          </a:ln>
          <a:effectLst>
            <a:outerShdw blurRad="76200" rotWithShape="0" algn="tl" dir="7800000" dist="38100">
              <a:srgbClr val="000000">
                <a:alpha val="40000"/>
              </a:srgbClr>
            </a:outerShdw>
          </a:effectLst>
        </p:spPr>
      </p:pic>
      <p:graphicFrame>
        <p:nvGraphicFramePr>
          <p:cNvPr id="85" name="Google Shape;85;p2"/>
          <p:cNvGraphicFramePr/>
          <p:nvPr/>
        </p:nvGraphicFramePr>
        <p:xfrm>
          <a:off x="487326" y="1504863"/>
          <a:ext cx="3000000" cy="3000000"/>
        </p:xfrm>
        <a:graphic>
          <a:graphicData uri="http://schemas.openxmlformats.org/drawingml/2006/table">
            <a:tbl>
              <a:tblPr bandRow="1" firstRow="1">
                <a:noFill/>
                <a:tableStyleId>{595CE89F-61F8-443B-9400-E9BA538D3262}</a:tableStyleId>
              </a:tblPr>
              <a:tblGrid>
                <a:gridCol w="4084675"/>
                <a:gridCol w="4084675"/>
              </a:tblGrid>
              <a:tr h="370850">
                <a:tc gridSpan="2">
                  <a:txBody>
                    <a:bodyPr/>
                    <a:lstStyle/>
                    <a:p>
                      <a:pPr indent="0" lvl="0" marL="0" marR="0" rtl="0" algn="ctr">
                        <a:spcBef>
                          <a:spcPts val="0"/>
                        </a:spcBef>
                        <a:spcAft>
                          <a:spcPts val="0"/>
                        </a:spcAft>
                        <a:buNone/>
                      </a:pPr>
                      <a:r>
                        <a:rPr lang="en-US" sz="2800" u="none" cap="none" strike="noStrike"/>
                        <a:t>I.3.1 - PERMÉABILITÉ DES SOLS</a:t>
                      </a:r>
                      <a:endParaRPr sz="2800" u="none" cap="none" strike="noStrike"/>
                    </a:p>
                  </a:txBody>
                  <a:tcPr marT="45725" marB="45725" marR="91450" marL="91450"/>
                </a:tc>
                <a:tc hMerge="1"/>
              </a:tr>
              <a:tr h="370850">
                <a:tc>
                  <a:txBody>
                    <a:bodyPr/>
                    <a:lstStyle/>
                    <a:p>
                      <a:pPr indent="0" lvl="0" marL="0" marR="0" rtl="0" algn="ctr">
                        <a:spcBef>
                          <a:spcPts val="0"/>
                        </a:spcBef>
                        <a:spcAft>
                          <a:spcPts val="0"/>
                        </a:spcAft>
                        <a:buNone/>
                      </a:pPr>
                      <a:r>
                        <a:rPr lang="en-US" sz="2200"/>
                        <a:t>THEME</a:t>
                      </a:r>
                      <a:endParaRPr b="1" sz="2200" u="none" cap="none" strike="noStrike"/>
                    </a:p>
                  </a:txBody>
                  <a:tcPr marT="45725" marB="45725" marR="91450" marL="91450"/>
                </a:tc>
                <a:tc>
                  <a:txBody>
                    <a:bodyPr/>
                    <a:lstStyle/>
                    <a:p>
                      <a:pPr indent="0" lvl="0" marL="0" marR="0" rtl="0" algn="ctr">
                        <a:spcBef>
                          <a:spcPts val="0"/>
                        </a:spcBef>
                        <a:spcAft>
                          <a:spcPts val="0"/>
                        </a:spcAft>
                        <a:buNone/>
                      </a:pPr>
                      <a:r>
                        <a:rPr lang="en-US" sz="2200" u="none" cap="none" strike="noStrike"/>
                        <a:t>CATÉGORIE</a:t>
                      </a:r>
                      <a:endParaRPr b="1" sz="2200" u="none" cap="none" strike="noStrike"/>
                    </a:p>
                  </a:txBody>
                  <a:tcPr marT="45725" marB="45725" marR="91450" marL="91450"/>
                </a:tc>
              </a:tr>
              <a:tr h="370850">
                <a:tc>
                  <a:txBody>
                    <a:bodyPr/>
                    <a:lstStyle/>
                    <a:p>
                      <a:pPr indent="0" lvl="0" marL="0" marR="0" rtl="0" algn="ctr">
                        <a:spcBef>
                          <a:spcPts val="0"/>
                        </a:spcBef>
                        <a:spcAft>
                          <a:spcPts val="0"/>
                        </a:spcAft>
                        <a:buNone/>
                      </a:pPr>
                      <a:r>
                        <a:rPr lang="en-US" sz="2000" u="none" cap="none" strike="noStrike"/>
                        <a:t>I. CHANGEMENTS CLIMATIQUES : Atténuation et adaptation</a:t>
                      </a:r>
                      <a:endParaRPr sz="2000" u="none" cap="none" strike="noStrike"/>
                    </a:p>
                  </a:txBody>
                  <a:tcPr marT="45725" marB="45725" marR="91450" marL="91450"/>
                </a:tc>
                <a:tc>
                  <a:txBody>
                    <a:bodyPr/>
                    <a:lstStyle/>
                    <a:p>
                      <a:pPr indent="0" lvl="0" marL="0" marR="0" rtl="0" algn="ctr">
                        <a:spcBef>
                          <a:spcPts val="0"/>
                        </a:spcBef>
                        <a:spcAft>
                          <a:spcPts val="0"/>
                        </a:spcAft>
                        <a:buNone/>
                      </a:pPr>
                      <a:r>
                        <a:rPr lang="en-US" sz="2000" u="none" cap="none" strike="noStrike"/>
                        <a:t>I.3 Adaptation à l'action climatique : crue pluviale</a:t>
                      </a:r>
                      <a:endParaRPr sz="2000" u="none" cap="none" strike="noStrike"/>
                    </a:p>
                  </a:txBody>
                  <a:tcPr marT="45725" marB="45725" marR="91450" marL="91450"/>
                </a:tc>
              </a:tr>
            </a:tbl>
          </a:graphicData>
        </a:graphic>
      </p:graphicFrame>
      <p:sp>
        <p:nvSpPr>
          <p:cNvPr id="86" name="Google Shape;86;p2"/>
          <p:cNvSpPr txBox="1"/>
          <p:nvPr>
            <p:ph type="title"/>
          </p:nvPr>
        </p:nvSpPr>
        <p:spPr>
          <a:xfrm>
            <a:off x="0" y="0"/>
            <a:ext cx="9144000" cy="709613"/>
          </a:xfrm>
          <a:prstGeom prst="rect">
            <a:avLst/>
          </a:prstGeom>
          <a:noFill/>
          <a:ln>
            <a:noFill/>
          </a:ln>
        </p:spPr>
        <p:txBody>
          <a:bodyPr anchorCtr="0" anchor="ctr" bIns="45700" lIns="91425" spcFirstLastPara="1" rIns="91425" wrap="square" tIns="45700">
            <a:normAutofit/>
          </a:bodyPr>
          <a:lstStyle/>
          <a:p>
            <a:pPr indent="0" lvl="0" marL="0" rtl="0" algn="ctr">
              <a:spcBef>
                <a:spcPts val="0"/>
              </a:spcBef>
              <a:spcAft>
                <a:spcPts val="0"/>
              </a:spcAft>
              <a:buClr>
                <a:srgbClr val="7F7F7F"/>
              </a:buClr>
              <a:buSzPts val="2800"/>
              <a:buFont typeface="Calibri"/>
              <a:buNone/>
            </a:pPr>
            <a:r>
              <a:rPr lang="en-US" sz="2800"/>
              <a:t>I.3.1 - PERMÉABILITÉ DES SOLS</a:t>
            </a:r>
            <a:endParaRPr b="1" sz="2800">
              <a:solidFill>
                <a:srgbClr val="00B050"/>
              </a:solidFill>
            </a:endParaRPr>
          </a:p>
        </p:txBody>
      </p:sp>
      <p:sp>
        <p:nvSpPr>
          <p:cNvPr id="87" name="Google Shape;87;p2"/>
          <p:cNvSpPr txBox="1"/>
          <p:nvPr>
            <p:ph idx="12" type="sldNum"/>
          </p:nvPr>
        </p:nvSpPr>
        <p:spPr>
          <a:xfrm>
            <a:off x="7010400" y="6548678"/>
            <a:ext cx="2133600" cy="365125"/>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en-US">
                <a:solidFill>
                  <a:schemeClr val="lt1"/>
                </a:solidFill>
              </a:rPr>
              <a:t>‹#›</a:t>
            </a:fld>
            <a:endParaRPr>
              <a:solidFill>
                <a:schemeClr val="lt1"/>
              </a:solidFill>
            </a:endParaRPr>
          </a:p>
        </p:txBody>
      </p:sp>
      <p:pic>
        <p:nvPicPr>
          <p:cNvPr id="88" name="Google Shape;88;p2"/>
          <p:cNvPicPr preferRelativeResize="0"/>
          <p:nvPr/>
        </p:nvPicPr>
        <p:blipFill rotWithShape="1">
          <a:blip r:embed="rId5">
            <a:alphaModFix/>
          </a:blip>
          <a:srcRect b="0" l="0" r="0" t="0"/>
          <a:stretch/>
        </p:blipFill>
        <p:spPr>
          <a:xfrm>
            <a:off x="2425328" y="3400054"/>
            <a:ext cx="4293344" cy="2515911"/>
          </a:xfrm>
          <a:prstGeom prst="rect">
            <a:avLst/>
          </a:prstGeom>
          <a:noFill/>
          <a:ln>
            <a:noFill/>
          </a:ln>
        </p:spPr>
      </p:pic>
      <p:sp>
        <p:nvSpPr>
          <p:cNvPr id="89" name="Google Shape;89;p2"/>
          <p:cNvSpPr txBox="1"/>
          <p:nvPr/>
        </p:nvSpPr>
        <p:spPr>
          <a:xfrm>
            <a:off x="2659745" y="3591054"/>
            <a:ext cx="1099455" cy="179703"/>
          </a:xfrm>
          <a:prstGeom prst="rect">
            <a:avLst/>
          </a:prstGeom>
          <a:solidFill>
            <a:srgbClr val="DAE5F1"/>
          </a:solidFill>
          <a:ln>
            <a:noFill/>
          </a:ln>
        </p:spPr>
        <p:txBody>
          <a:bodyPr anchorCtr="0" anchor="t" bIns="0" lIns="0" spcFirstLastPara="1" rIns="0" wrap="square" tIns="12375">
            <a:spAutoFit/>
          </a:bodyPr>
          <a:lstStyle/>
          <a:p>
            <a:pPr indent="0" lvl="0" marL="9525" marR="0" rtl="0" algn="l">
              <a:spcBef>
                <a:spcPts val="0"/>
              </a:spcBef>
              <a:spcAft>
                <a:spcPts val="0"/>
              </a:spcAft>
              <a:buNone/>
            </a:pPr>
            <a:r>
              <a:rPr b="1" lang="en-US" sz="1000">
                <a:solidFill>
                  <a:schemeClr val="dk1"/>
                </a:solidFill>
                <a:latin typeface="Calibri"/>
                <a:ea typeface="Calibri"/>
                <a:cs typeface="Calibri"/>
                <a:sym typeface="Calibri"/>
              </a:rPr>
              <a:t>Recharge naturelle</a:t>
            </a:r>
            <a:endParaRPr b="1" sz="1000">
              <a:solidFill>
                <a:srgbClr val="7F7F7F"/>
              </a:solidFill>
              <a:latin typeface="Arial"/>
              <a:ea typeface="Arial"/>
              <a:cs typeface="Arial"/>
              <a:sym typeface="Arial"/>
            </a:endParaRPr>
          </a:p>
        </p:txBody>
      </p:sp>
      <p:sp>
        <p:nvSpPr>
          <p:cNvPr id="90" name="Google Shape;90;p2"/>
          <p:cNvSpPr txBox="1"/>
          <p:nvPr/>
        </p:nvSpPr>
        <p:spPr>
          <a:xfrm>
            <a:off x="4229101" y="5529391"/>
            <a:ext cx="1033461" cy="135615"/>
          </a:xfrm>
          <a:prstGeom prst="rect">
            <a:avLst/>
          </a:prstGeom>
          <a:solidFill>
            <a:srgbClr val="93B3D7"/>
          </a:solidFill>
          <a:ln>
            <a:noFill/>
          </a:ln>
        </p:spPr>
        <p:txBody>
          <a:bodyPr anchorCtr="0" anchor="t" bIns="0" lIns="0" spcFirstLastPara="1" rIns="0" wrap="square" tIns="12375">
            <a:spAutoFit/>
          </a:bodyPr>
          <a:lstStyle/>
          <a:p>
            <a:pPr indent="0" lvl="0" marL="9525" marR="0" rtl="0" algn="ctr">
              <a:spcBef>
                <a:spcPts val="0"/>
              </a:spcBef>
              <a:spcAft>
                <a:spcPts val="0"/>
              </a:spcAft>
              <a:buNone/>
            </a:pPr>
            <a:r>
              <a:rPr lang="en-US" sz="800">
                <a:solidFill>
                  <a:schemeClr val="dk1"/>
                </a:solidFill>
                <a:latin typeface="Calibri"/>
                <a:ea typeface="Calibri"/>
                <a:cs typeface="Calibri"/>
                <a:sym typeface="Calibri"/>
              </a:rPr>
              <a:t>Aquifère saturé</a:t>
            </a:r>
            <a:endParaRPr sz="800">
              <a:solidFill>
                <a:srgbClr val="7F7F7F"/>
              </a:solidFill>
              <a:latin typeface="Arial"/>
              <a:ea typeface="Arial"/>
              <a:cs typeface="Arial"/>
              <a:sym typeface="Arial"/>
            </a:endParaRPr>
          </a:p>
        </p:txBody>
      </p:sp>
      <p:sp>
        <p:nvSpPr>
          <p:cNvPr id="91" name="Google Shape;91;p2"/>
          <p:cNvSpPr txBox="1"/>
          <p:nvPr/>
        </p:nvSpPr>
        <p:spPr>
          <a:xfrm>
            <a:off x="4100514" y="4943604"/>
            <a:ext cx="942974" cy="135615"/>
          </a:xfrm>
          <a:prstGeom prst="rect">
            <a:avLst/>
          </a:prstGeom>
          <a:solidFill>
            <a:srgbClr val="C4BD97"/>
          </a:solidFill>
          <a:ln>
            <a:noFill/>
          </a:ln>
        </p:spPr>
        <p:txBody>
          <a:bodyPr anchorCtr="0" anchor="t" bIns="0" lIns="0" spcFirstLastPara="1" rIns="0" wrap="square" tIns="12375">
            <a:spAutoFit/>
          </a:bodyPr>
          <a:lstStyle/>
          <a:p>
            <a:pPr indent="0" lvl="0" marL="9525" marR="0" rtl="0" algn="ctr">
              <a:spcBef>
                <a:spcPts val="0"/>
              </a:spcBef>
              <a:spcAft>
                <a:spcPts val="0"/>
              </a:spcAft>
              <a:buNone/>
            </a:pPr>
            <a:r>
              <a:rPr lang="en-US" sz="800">
                <a:solidFill>
                  <a:schemeClr val="dk1"/>
                </a:solidFill>
                <a:latin typeface="Calibri"/>
                <a:ea typeface="Calibri"/>
                <a:cs typeface="Calibri"/>
                <a:sym typeface="Calibri"/>
              </a:rPr>
              <a:t>Niveau hydrostatique</a:t>
            </a:r>
            <a:endParaRPr sz="800">
              <a:solidFill>
                <a:srgbClr val="7F7F7F"/>
              </a:solidFill>
              <a:latin typeface="Arial"/>
              <a:ea typeface="Arial"/>
              <a:cs typeface="Arial"/>
              <a:sym typeface="Arial"/>
            </a:endParaRPr>
          </a:p>
        </p:txBody>
      </p:sp>
      <p:sp>
        <p:nvSpPr>
          <p:cNvPr id="92" name="Google Shape;92;p2"/>
          <p:cNvSpPr txBox="1"/>
          <p:nvPr/>
        </p:nvSpPr>
        <p:spPr>
          <a:xfrm>
            <a:off x="5104495" y="4467354"/>
            <a:ext cx="426355" cy="166392"/>
          </a:xfrm>
          <a:prstGeom prst="rect">
            <a:avLst/>
          </a:prstGeom>
          <a:solidFill>
            <a:srgbClr val="C2D59B"/>
          </a:solidFill>
          <a:ln>
            <a:noFill/>
          </a:ln>
        </p:spPr>
        <p:txBody>
          <a:bodyPr anchorCtr="0" anchor="t" bIns="0" lIns="0" spcFirstLastPara="1" rIns="0" wrap="square" tIns="12375">
            <a:spAutoFit/>
          </a:bodyPr>
          <a:lstStyle/>
          <a:p>
            <a:pPr indent="0" lvl="0" marL="9525" marR="0" rtl="0" algn="ctr">
              <a:spcBef>
                <a:spcPts val="0"/>
              </a:spcBef>
              <a:spcAft>
                <a:spcPts val="0"/>
              </a:spcAft>
              <a:buNone/>
            </a:pPr>
            <a:r>
              <a:rPr lang="en-US" sz="1000">
                <a:solidFill>
                  <a:schemeClr val="dk1"/>
                </a:solidFill>
                <a:latin typeface="Calibri"/>
                <a:ea typeface="Calibri"/>
                <a:cs typeface="Calibri"/>
                <a:sym typeface="Calibri"/>
              </a:rPr>
              <a:t>Pluie</a:t>
            </a:r>
            <a:endParaRPr sz="1000">
              <a:solidFill>
                <a:srgbClr val="7F7F7F"/>
              </a:solidFill>
              <a:latin typeface="Arial"/>
              <a:ea typeface="Arial"/>
              <a:cs typeface="Arial"/>
              <a:sym typeface="Arial"/>
            </a:endParaRPr>
          </a:p>
        </p:txBody>
      </p:sp>
      <p:sp>
        <p:nvSpPr>
          <p:cNvPr id="93" name="Google Shape;93;p2"/>
          <p:cNvSpPr txBox="1"/>
          <p:nvPr/>
        </p:nvSpPr>
        <p:spPr>
          <a:xfrm>
            <a:off x="2209800" y="6581001"/>
            <a:ext cx="4581525" cy="276999"/>
          </a:xfrm>
          <a:prstGeom prst="rect">
            <a:avLst/>
          </a:prstGeom>
          <a:solidFill>
            <a:srgbClr val="77933C"/>
          </a:solid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200">
                <a:solidFill>
                  <a:schemeClr val="lt1"/>
                </a:solidFill>
                <a:latin typeface="Calibri"/>
                <a:ea typeface="Calibri"/>
                <a:cs typeface="Calibri"/>
                <a:sym typeface="Calibri"/>
              </a:rPr>
              <a:t>SYSTÈME DE FORMATION DES VILLES MÉDITERRANÉENNES DURABLES</a:t>
            </a:r>
            <a:endParaRPr sz="1200">
              <a:solidFill>
                <a:schemeClr val="lt1"/>
              </a:solidFill>
              <a:latin typeface="Calibri"/>
              <a:ea typeface="Calibri"/>
              <a:cs typeface="Calibri"/>
              <a:sym typeface="Calibri"/>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7" name="Shape 97"/>
        <p:cNvGrpSpPr/>
        <p:nvPr/>
      </p:nvGrpSpPr>
      <p:grpSpPr>
        <a:xfrm>
          <a:off x="0" y="0"/>
          <a:ext cx="0" cy="0"/>
          <a:chOff x="0" y="0"/>
          <a:chExt cx="0" cy="0"/>
        </a:xfrm>
      </p:grpSpPr>
      <p:sp>
        <p:nvSpPr>
          <p:cNvPr id="98" name="Google Shape;98;p3"/>
          <p:cNvSpPr txBox="1"/>
          <p:nvPr>
            <p:ph type="title"/>
          </p:nvPr>
        </p:nvSpPr>
        <p:spPr>
          <a:xfrm>
            <a:off x="0" y="0"/>
            <a:ext cx="9144000" cy="731837"/>
          </a:xfrm>
          <a:prstGeom prst="rect">
            <a:avLst/>
          </a:prstGeom>
          <a:noFill/>
          <a:ln>
            <a:noFill/>
          </a:ln>
        </p:spPr>
        <p:txBody>
          <a:bodyPr anchorCtr="0" anchor="ctr" bIns="45700" lIns="91425" spcFirstLastPara="1" rIns="91425" wrap="square" tIns="45700">
            <a:normAutofit/>
          </a:bodyPr>
          <a:lstStyle/>
          <a:p>
            <a:pPr indent="0" lvl="0" marL="0" rtl="0" algn="ctr">
              <a:spcBef>
                <a:spcPts val="0"/>
              </a:spcBef>
              <a:spcAft>
                <a:spcPts val="0"/>
              </a:spcAft>
              <a:buClr>
                <a:srgbClr val="7F7F7F"/>
              </a:buClr>
              <a:buSzPts val="2800"/>
              <a:buFont typeface="Calibri"/>
              <a:buNone/>
            </a:pPr>
            <a:r>
              <a:rPr lang="en-US" sz="2800">
                <a:solidFill>
                  <a:srgbClr val="7F7F7F"/>
                </a:solidFill>
              </a:rPr>
              <a:t>I.3.1 - PERMÉABILITÉ DES SOLS</a:t>
            </a:r>
            <a:endParaRPr sz="2400"/>
          </a:p>
        </p:txBody>
      </p:sp>
      <p:sp>
        <p:nvSpPr>
          <p:cNvPr id="99" name="Google Shape;99;p3"/>
          <p:cNvSpPr txBox="1"/>
          <p:nvPr>
            <p:ph idx="4294967295" type="body"/>
          </p:nvPr>
        </p:nvSpPr>
        <p:spPr>
          <a:xfrm>
            <a:off x="328582" y="816972"/>
            <a:ext cx="8229600" cy="711444"/>
          </a:xfrm>
          <a:prstGeom prst="rect">
            <a:avLst/>
          </a:prstGeom>
          <a:noFill/>
          <a:ln>
            <a:noFill/>
          </a:ln>
        </p:spPr>
        <p:txBody>
          <a:bodyPr anchorCtr="0" anchor="t" bIns="45700" lIns="91425" spcFirstLastPara="1" rIns="91425" wrap="square" tIns="45700">
            <a:normAutofit lnSpcReduction="10000"/>
          </a:bodyPr>
          <a:lstStyle/>
          <a:p>
            <a:pPr indent="0" lvl="0" marL="0" rtl="0" algn="l">
              <a:spcBef>
                <a:spcPts val="0"/>
              </a:spcBef>
              <a:spcAft>
                <a:spcPts val="0"/>
              </a:spcAft>
              <a:buClr>
                <a:schemeClr val="dk1"/>
              </a:buClr>
              <a:buSzPts val="2400"/>
              <a:buNone/>
            </a:pPr>
            <a:r>
              <a:rPr b="1" lang="en-US" sz="2400" u="sng">
                <a:latin typeface="Calibri"/>
                <a:ea typeface="Calibri"/>
                <a:cs typeface="Calibri"/>
                <a:sym typeface="Calibri"/>
              </a:rPr>
              <a:t>CONTEXTE</a:t>
            </a:r>
            <a:endParaRPr sz="2400">
              <a:latin typeface="Calibri"/>
              <a:ea typeface="Calibri"/>
              <a:cs typeface="Calibri"/>
              <a:sym typeface="Calibri"/>
            </a:endParaRPr>
          </a:p>
          <a:p>
            <a:pPr indent="0" lvl="0" marL="0" rtl="0" algn="l">
              <a:spcBef>
                <a:spcPts val="320"/>
              </a:spcBef>
              <a:spcAft>
                <a:spcPts val="0"/>
              </a:spcAft>
              <a:buClr>
                <a:schemeClr val="dk1"/>
              </a:buClr>
              <a:buSzPts val="1600"/>
              <a:buNone/>
            </a:pPr>
            <a:r>
              <a:rPr b="1" lang="en-US" sz="1600">
                <a:latin typeface="Calibri"/>
                <a:ea typeface="Calibri"/>
                <a:cs typeface="Calibri"/>
                <a:sym typeface="Calibri"/>
              </a:rPr>
              <a:t> </a:t>
            </a:r>
            <a:r>
              <a:rPr lang="en-US" sz="1600">
                <a:latin typeface="Calibri"/>
                <a:ea typeface="Calibri"/>
                <a:cs typeface="Calibri"/>
                <a:sym typeface="Calibri"/>
              </a:rPr>
              <a:t> </a:t>
            </a:r>
            <a:endParaRPr sz="1600">
              <a:latin typeface="Calibri"/>
              <a:ea typeface="Calibri"/>
              <a:cs typeface="Calibri"/>
              <a:sym typeface="Calibri"/>
            </a:endParaRPr>
          </a:p>
          <a:p>
            <a:pPr indent="0" lvl="0" marL="0" rtl="0" algn="l">
              <a:spcBef>
                <a:spcPts val="640"/>
              </a:spcBef>
              <a:spcAft>
                <a:spcPts val="0"/>
              </a:spcAft>
              <a:buClr>
                <a:schemeClr val="dk1"/>
              </a:buClr>
              <a:buSzPts val="3200"/>
              <a:buNone/>
            </a:pPr>
            <a:r>
              <a:t/>
            </a:r>
            <a:endParaRPr/>
          </a:p>
        </p:txBody>
      </p:sp>
      <p:sp>
        <p:nvSpPr>
          <p:cNvPr id="100" name="Google Shape;100;p3"/>
          <p:cNvSpPr txBox="1"/>
          <p:nvPr>
            <p:ph idx="12" type="sldNum"/>
          </p:nvPr>
        </p:nvSpPr>
        <p:spPr>
          <a:xfrm>
            <a:off x="8528537" y="6548732"/>
            <a:ext cx="615462" cy="365125"/>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pic>
        <p:nvPicPr>
          <p:cNvPr id="101" name="Google Shape;101;p3">
            <a:hlinkClick r:id="rId3"/>
          </p:cNvPr>
          <p:cNvPicPr preferRelativeResize="0"/>
          <p:nvPr/>
        </p:nvPicPr>
        <p:blipFill rotWithShape="1">
          <a:blip r:embed="rId4">
            <a:alphaModFix/>
          </a:blip>
          <a:srcRect b="0" l="0" r="0" t="0"/>
          <a:stretch/>
        </p:blipFill>
        <p:spPr>
          <a:xfrm>
            <a:off x="8108830" y="778843"/>
            <a:ext cx="990145" cy="541957"/>
          </a:xfrm>
          <a:prstGeom prst="roundRect">
            <a:avLst>
              <a:gd fmla="val 16667" name="adj"/>
            </a:avLst>
          </a:prstGeom>
          <a:noFill/>
          <a:ln>
            <a:noFill/>
          </a:ln>
          <a:effectLst>
            <a:outerShdw blurRad="76200" rotWithShape="0" algn="tl" dir="7800000" dist="38100">
              <a:srgbClr val="000000">
                <a:alpha val="40000"/>
              </a:srgbClr>
            </a:outerShdw>
          </a:effectLst>
        </p:spPr>
      </p:pic>
      <p:sp>
        <p:nvSpPr>
          <p:cNvPr id="102" name="Google Shape;102;p3"/>
          <p:cNvSpPr/>
          <p:nvPr/>
        </p:nvSpPr>
        <p:spPr>
          <a:xfrm>
            <a:off x="374073" y="1285037"/>
            <a:ext cx="8560378" cy="707886"/>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2000">
                <a:solidFill>
                  <a:schemeClr val="dk1"/>
                </a:solidFill>
                <a:latin typeface="Calibri"/>
                <a:ea typeface="Calibri"/>
                <a:cs typeface="Calibri"/>
                <a:sym typeface="Calibri"/>
              </a:rPr>
              <a:t>L'imperméabilisation du sol est la couverture permanente d'une zone de terrain et de son sol par des matériaux artificiels imperméables, tels que l'asphalte et le béton</a:t>
            </a:r>
            <a:endParaRPr sz="2000">
              <a:solidFill>
                <a:schemeClr val="dk1"/>
              </a:solidFill>
              <a:latin typeface="Calibri"/>
              <a:ea typeface="Calibri"/>
              <a:cs typeface="Calibri"/>
              <a:sym typeface="Calibri"/>
            </a:endParaRPr>
          </a:p>
        </p:txBody>
      </p:sp>
      <p:grpSp>
        <p:nvGrpSpPr>
          <p:cNvPr id="103" name="Google Shape;103;p3"/>
          <p:cNvGrpSpPr/>
          <p:nvPr/>
        </p:nvGrpSpPr>
        <p:grpSpPr>
          <a:xfrm>
            <a:off x="346013" y="2210093"/>
            <a:ext cx="7919027" cy="3876236"/>
            <a:chOff x="374073" y="2201573"/>
            <a:chExt cx="7919027" cy="3876236"/>
          </a:xfrm>
        </p:grpSpPr>
        <p:sp>
          <p:nvSpPr>
            <p:cNvPr id="104" name="Google Shape;104;p3"/>
            <p:cNvSpPr/>
            <p:nvPr/>
          </p:nvSpPr>
          <p:spPr>
            <a:xfrm>
              <a:off x="374073" y="4150819"/>
              <a:ext cx="7919027" cy="461665"/>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i="1" lang="en-US" sz="1200">
                  <a:solidFill>
                    <a:schemeClr val="dk1"/>
                  </a:solidFill>
                  <a:latin typeface="Calibri"/>
                  <a:ea typeface="Calibri"/>
                  <a:cs typeface="Calibri"/>
                  <a:sym typeface="Calibri"/>
                </a:rPr>
                <a:t>Les surfaces les plus communes, de la plus perméable à la moins perméable(1) pelouse, (2) gazon de gravier, (3) plastique et (4) grilles de gazon en béton, (5) surfaces liées à l'eau, (6) chaussées en béton perméables, (7) asphalte poreux, (8) chaussées communes (asphalte imperméable).</a:t>
              </a:r>
              <a:endParaRPr i="1" sz="1200">
                <a:solidFill>
                  <a:schemeClr val="dk1"/>
                </a:solidFill>
                <a:latin typeface="Calibri"/>
                <a:ea typeface="Calibri"/>
                <a:cs typeface="Calibri"/>
                <a:sym typeface="Calibri"/>
              </a:endParaRPr>
            </a:p>
          </p:txBody>
        </p:sp>
        <p:pic>
          <p:nvPicPr>
            <p:cNvPr id="105" name="Google Shape;105;p3"/>
            <p:cNvPicPr preferRelativeResize="0"/>
            <p:nvPr/>
          </p:nvPicPr>
          <p:blipFill rotWithShape="1">
            <a:blip r:embed="rId5">
              <a:alphaModFix/>
            </a:blip>
            <a:srcRect b="0" l="0" r="0" t="0"/>
            <a:stretch/>
          </p:blipFill>
          <p:spPr>
            <a:xfrm>
              <a:off x="766992" y="2201573"/>
              <a:ext cx="7247489" cy="1947600"/>
            </a:xfrm>
            <a:prstGeom prst="rect">
              <a:avLst/>
            </a:prstGeom>
            <a:noFill/>
            <a:ln>
              <a:noFill/>
            </a:ln>
          </p:spPr>
        </p:pic>
        <p:sp>
          <p:nvSpPr>
            <p:cNvPr id="106" name="Google Shape;106;p3"/>
            <p:cNvSpPr/>
            <p:nvPr/>
          </p:nvSpPr>
          <p:spPr>
            <a:xfrm>
              <a:off x="738417" y="5800810"/>
              <a:ext cx="7247488" cy="276999"/>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i="1" lang="en-US" sz="1200">
                  <a:solidFill>
                    <a:schemeClr val="dk1"/>
                  </a:solidFill>
                  <a:latin typeface="Calibri"/>
                  <a:ea typeface="Calibri"/>
                  <a:cs typeface="Calibri"/>
                  <a:sym typeface="Calibri"/>
                </a:rPr>
                <a:t>Autres types de surfaces perméables et semi-perméables</a:t>
              </a:r>
              <a:endParaRPr/>
            </a:p>
          </p:txBody>
        </p:sp>
        <p:pic>
          <p:nvPicPr>
            <p:cNvPr id="107" name="Google Shape;107;p3"/>
            <p:cNvPicPr preferRelativeResize="0"/>
            <p:nvPr/>
          </p:nvPicPr>
          <p:blipFill rotWithShape="1">
            <a:blip r:embed="rId6">
              <a:alphaModFix/>
            </a:blip>
            <a:srcRect b="0" l="0" r="0" t="0"/>
            <a:stretch/>
          </p:blipFill>
          <p:spPr>
            <a:xfrm>
              <a:off x="960782" y="4864213"/>
              <a:ext cx="6764658" cy="997156"/>
            </a:xfrm>
            <a:prstGeom prst="rect">
              <a:avLst/>
            </a:prstGeom>
            <a:noFill/>
            <a:ln>
              <a:noFill/>
            </a:ln>
          </p:spPr>
        </p:pic>
      </p:grpSp>
      <p:sp>
        <p:nvSpPr>
          <p:cNvPr id="108" name="Google Shape;108;p3"/>
          <p:cNvSpPr txBox="1"/>
          <p:nvPr/>
        </p:nvSpPr>
        <p:spPr>
          <a:xfrm>
            <a:off x="2209800" y="6581001"/>
            <a:ext cx="4581525" cy="276999"/>
          </a:xfrm>
          <a:prstGeom prst="rect">
            <a:avLst/>
          </a:prstGeom>
          <a:solidFill>
            <a:srgbClr val="77933C"/>
          </a:solid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200">
                <a:solidFill>
                  <a:schemeClr val="lt1"/>
                </a:solidFill>
                <a:latin typeface="Calibri"/>
                <a:ea typeface="Calibri"/>
                <a:cs typeface="Calibri"/>
                <a:sym typeface="Calibri"/>
              </a:rPr>
              <a:t>SYSTÈME DE FORMATION DES VILLES MÉDITERRANÉENNES DURABLES</a:t>
            </a:r>
            <a:endParaRPr sz="1200">
              <a:solidFill>
                <a:schemeClr val="lt1"/>
              </a:solidFill>
              <a:latin typeface="Calibri"/>
              <a:ea typeface="Calibri"/>
              <a:cs typeface="Calibri"/>
              <a:sym typeface="Calibri"/>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2" name="Shape 112"/>
        <p:cNvGrpSpPr/>
        <p:nvPr/>
      </p:nvGrpSpPr>
      <p:grpSpPr>
        <a:xfrm>
          <a:off x="0" y="0"/>
          <a:ext cx="0" cy="0"/>
          <a:chOff x="0" y="0"/>
          <a:chExt cx="0" cy="0"/>
        </a:xfrm>
      </p:grpSpPr>
      <p:sp>
        <p:nvSpPr>
          <p:cNvPr id="113" name="Google Shape;113;p4"/>
          <p:cNvSpPr txBox="1"/>
          <p:nvPr>
            <p:ph type="title"/>
          </p:nvPr>
        </p:nvSpPr>
        <p:spPr>
          <a:xfrm>
            <a:off x="0" y="0"/>
            <a:ext cx="9144000" cy="731837"/>
          </a:xfrm>
          <a:prstGeom prst="rect">
            <a:avLst/>
          </a:prstGeom>
          <a:noFill/>
          <a:ln>
            <a:noFill/>
          </a:ln>
        </p:spPr>
        <p:txBody>
          <a:bodyPr anchorCtr="0" anchor="ctr" bIns="45700" lIns="91425" spcFirstLastPara="1" rIns="91425" wrap="square" tIns="45700">
            <a:normAutofit/>
          </a:bodyPr>
          <a:lstStyle/>
          <a:p>
            <a:pPr indent="0" lvl="0" marL="0" rtl="0" algn="ctr">
              <a:spcBef>
                <a:spcPts val="0"/>
              </a:spcBef>
              <a:spcAft>
                <a:spcPts val="0"/>
              </a:spcAft>
              <a:buClr>
                <a:srgbClr val="7F7F7F"/>
              </a:buClr>
              <a:buSzPts val="2800"/>
              <a:buFont typeface="Calibri"/>
              <a:buNone/>
            </a:pPr>
            <a:r>
              <a:rPr lang="en-US" sz="2800">
                <a:solidFill>
                  <a:srgbClr val="7F7F7F"/>
                </a:solidFill>
              </a:rPr>
              <a:t>I.3.1 - PERMÉABILITÉ DES SOLS</a:t>
            </a:r>
            <a:endParaRPr sz="2400"/>
          </a:p>
        </p:txBody>
      </p:sp>
      <p:sp>
        <p:nvSpPr>
          <p:cNvPr id="114" name="Google Shape;114;p4"/>
          <p:cNvSpPr txBox="1"/>
          <p:nvPr>
            <p:ph idx="4294967295" type="body"/>
          </p:nvPr>
        </p:nvSpPr>
        <p:spPr>
          <a:xfrm>
            <a:off x="374302" y="767295"/>
            <a:ext cx="8229600" cy="711444"/>
          </a:xfrm>
          <a:prstGeom prst="rect">
            <a:avLst/>
          </a:prstGeom>
          <a:noFill/>
          <a:ln>
            <a:noFill/>
          </a:ln>
        </p:spPr>
        <p:txBody>
          <a:bodyPr anchorCtr="0" anchor="t" bIns="45700" lIns="91425" spcFirstLastPara="1" rIns="91425" wrap="square" tIns="45700">
            <a:normAutofit lnSpcReduction="10000"/>
          </a:bodyPr>
          <a:lstStyle/>
          <a:p>
            <a:pPr indent="0" lvl="0" marL="0" rtl="0" algn="l">
              <a:spcBef>
                <a:spcPts val="0"/>
              </a:spcBef>
              <a:spcAft>
                <a:spcPts val="0"/>
              </a:spcAft>
              <a:buClr>
                <a:schemeClr val="dk1"/>
              </a:buClr>
              <a:buSzPts val="2400"/>
              <a:buNone/>
            </a:pPr>
            <a:r>
              <a:rPr b="1" lang="en-US" sz="2400" u="sng">
                <a:latin typeface="Calibri"/>
                <a:ea typeface="Calibri"/>
                <a:cs typeface="Calibri"/>
                <a:sym typeface="Calibri"/>
              </a:rPr>
              <a:t>CONTEXTE</a:t>
            </a:r>
            <a:endParaRPr sz="2400">
              <a:latin typeface="Calibri"/>
              <a:ea typeface="Calibri"/>
              <a:cs typeface="Calibri"/>
              <a:sym typeface="Calibri"/>
            </a:endParaRPr>
          </a:p>
          <a:p>
            <a:pPr indent="0" lvl="0" marL="0" rtl="0" algn="l">
              <a:spcBef>
                <a:spcPts val="320"/>
              </a:spcBef>
              <a:spcAft>
                <a:spcPts val="0"/>
              </a:spcAft>
              <a:buClr>
                <a:schemeClr val="dk1"/>
              </a:buClr>
              <a:buSzPts val="1600"/>
              <a:buNone/>
            </a:pPr>
            <a:r>
              <a:rPr b="1" lang="en-US" sz="1600">
                <a:latin typeface="Calibri"/>
                <a:ea typeface="Calibri"/>
                <a:cs typeface="Calibri"/>
                <a:sym typeface="Calibri"/>
              </a:rPr>
              <a:t> </a:t>
            </a:r>
            <a:r>
              <a:rPr lang="en-US" sz="1600">
                <a:latin typeface="Calibri"/>
                <a:ea typeface="Calibri"/>
                <a:cs typeface="Calibri"/>
                <a:sym typeface="Calibri"/>
              </a:rPr>
              <a:t> </a:t>
            </a:r>
            <a:endParaRPr sz="1600">
              <a:latin typeface="Calibri"/>
              <a:ea typeface="Calibri"/>
              <a:cs typeface="Calibri"/>
              <a:sym typeface="Calibri"/>
            </a:endParaRPr>
          </a:p>
          <a:p>
            <a:pPr indent="0" lvl="0" marL="0" rtl="0" algn="l">
              <a:spcBef>
                <a:spcPts val="640"/>
              </a:spcBef>
              <a:spcAft>
                <a:spcPts val="0"/>
              </a:spcAft>
              <a:buClr>
                <a:schemeClr val="dk1"/>
              </a:buClr>
              <a:buSzPts val="3200"/>
              <a:buNone/>
            </a:pPr>
            <a:r>
              <a:t/>
            </a:r>
            <a:endParaRPr/>
          </a:p>
        </p:txBody>
      </p:sp>
      <p:sp>
        <p:nvSpPr>
          <p:cNvPr id="115" name="Google Shape;115;p4"/>
          <p:cNvSpPr txBox="1"/>
          <p:nvPr>
            <p:ph idx="12" type="sldNum"/>
          </p:nvPr>
        </p:nvSpPr>
        <p:spPr>
          <a:xfrm>
            <a:off x="8528537" y="6548732"/>
            <a:ext cx="615462" cy="365125"/>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pic>
        <p:nvPicPr>
          <p:cNvPr id="116" name="Google Shape;116;p4">
            <a:hlinkClick r:id="rId3"/>
          </p:cNvPr>
          <p:cNvPicPr preferRelativeResize="0"/>
          <p:nvPr/>
        </p:nvPicPr>
        <p:blipFill rotWithShape="1">
          <a:blip r:embed="rId4">
            <a:alphaModFix/>
          </a:blip>
          <a:srcRect b="0" l="0" r="0" t="0"/>
          <a:stretch/>
        </p:blipFill>
        <p:spPr>
          <a:xfrm>
            <a:off x="8108830" y="778843"/>
            <a:ext cx="990145" cy="541957"/>
          </a:xfrm>
          <a:prstGeom prst="roundRect">
            <a:avLst>
              <a:gd fmla="val 16667" name="adj"/>
            </a:avLst>
          </a:prstGeom>
          <a:noFill/>
          <a:ln>
            <a:noFill/>
          </a:ln>
          <a:effectLst>
            <a:outerShdw blurRad="76200" rotWithShape="0" algn="tl" dir="7800000" dist="38100">
              <a:srgbClr val="000000">
                <a:alpha val="40000"/>
              </a:srgbClr>
            </a:outerShdw>
          </a:effectLst>
        </p:spPr>
      </p:pic>
      <p:pic>
        <p:nvPicPr>
          <p:cNvPr id="117" name="Google Shape;117;p4"/>
          <p:cNvPicPr preferRelativeResize="0"/>
          <p:nvPr/>
        </p:nvPicPr>
        <p:blipFill rotWithShape="1">
          <a:blip r:embed="rId5">
            <a:alphaModFix/>
          </a:blip>
          <a:srcRect b="0" l="0" r="0" t="0"/>
          <a:stretch/>
        </p:blipFill>
        <p:spPr>
          <a:xfrm>
            <a:off x="5143471" y="1457046"/>
            <a:ext cx="3692797" cy="4762296"/>
          </a:xfrm>
          <a:prstGeom prst="rect">
            <a:avLst/>
          </a:prstGeom>
          <a:noFill/>
          <a:ln>
            <a:noFill/>
          </a:ln>
        </p:spPr>
      </p:pic>
      <p:sp>
        <p:nvSpPr>
          <p:cNvPr id="118" name="Google Shape;118;p4"/>
          <p:cNvSpPr/>
          <p:nvPr/>
        </p:nvSpPr>
        <p:spPr>
          <a:xfrm>
            <a:off x="238524" y="1012008"/>
            <a:ext cx="5278356" cy="5170646"/>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2000">
                <a:solidFill>
                  <a:schemeClr val="dk1"/>
                </a:solidFill>
                <a:latin typeface="Calibri"/>
                <a:ea typeface="Calibri"/>
                <a:cs typeface="Calibri"/>
                <a:sym typeface="Calibri"/>
              </a:rPr>
              <a:t>Les zones urbaines représentaient respectivement 4,1 % (176 000 km²), 4,3 % (186 000 km²) et 4,4 % (192 000 km²) du territoire de l'UE en 1990, 2000 et 2006. </a:t>
            </a:r>
            <a:endParaRPr sz="2000">
              <a:solidFill>
                <a:schemeClr val="dk1"/>
              </a:solidFill>
              <a:latin typeface="Calibri"/>
              <a:ea typeface="Calibri"/>
              <a:cs typeface="Calibri"/>
              <a:sym typeface="Calibri"/>
            </a:endParaRPr>
          </a:p>
          <a:p>
            <a:pPr indent="0" lvl="0" marL="0" marR="0" rtl="0" algn="l">
              <a:spcBef>
                <a:spcPts val="600"/>
              </a:spcBef>
              <a:spcAft>
                <a:spcPts val="0"/>
              </a:spcAft>
              <a:buNone/>
            </a:pPr>
            <a:r>
              <a:rPr lang="en-US" sz="2000">
                <a:solidFill>
                  <a:schemeClr val="dk1"/>
                </a:solidFill>
                <a:latin typeface="Calibri"/>
                <a:ea typeface="Calibri"/>
                <a:cs typeface="Calibri"/>
                <a:sym typeface="Calibri"/>
              </a:rPr>
              <a:t>La superficie totale scellée du sol en 2006 a été estimée à environ 2,3 % du territoire de l’UE, avec une moyenne de 200 m² par habitant. </a:t>
            </a:r>
            <a:endParaRPr sz="2000">
              <a:solidFill>
                <a:schemeClr val="dk1"/>
              </a:solidFill>
              <a:latin typeface="Calibri"/>
              <a:ea typeface="Calibri"/>
              <a:cs typeface="Calibri"/>
              <a:sym typeface="Calibri"/>
            </a:endParaRPr>
          </a:p>
          <a:p>
            <a:pPr indent="0" lvl="0" marL="0" marR="0" rtl="0" algn="l">
              <a:spcBef>
                <a:spcPts val="600"/>
              </a:spcBef>
              <a:spcAft>
                <a:spcPts val="0"/>
              </a:spcAft>
              <a:buNone/>
            </a:pPr>
            <a:r>
              <a:rPr lang="en-US" sz="2000">
                <a:solidFill>
                  <a:schemeClr val="dk1"/>
                </a:solidFill>
                <a:latin typeface="Calibri"/>
                <a:ea typeface="Calibri"/>
                <a:cs typeface="Calibri"/>
                <a:sym typeface="Calibri"/>
              </a:rPr>
              <a:t>Les États membres qui ont des parts élevées de surfaces scellées (supérieures à 5 % du territoire national) sont Malte, les Pays-Bas, la Belgique, l'Allemagne et le Luxembourg. Des taux d'imperméabilisation élevés existent dans la majeure partie de la côte méditerranéenne, qui a connu une augmentation de 10 % de l'imperméabilisation des sols au cours des seules années 1990.</a:t>
            </a:r>
            <a:endParaRPr sz="2000">
              <a:solidFill>
                <a:schemeClr val="dk1"/>
              </a:solidFill>
              <a:latin typeface="Calibri"/>
              <a:ea typeface="Calibri"/>
              <a:cs typeface="Calibri"/>
              <a:sym typeface="Calibri"/>
            </a:endParaRPr>
          </a:p>
        </p:txBody>
      </p:sp>
      <p:sp>
        <p:nvSpPr>
          <p:cNvPr id="119" name="Google Shape;119;p4"/>
          <p:cNvSpPr/>
          <p:nvPr/>
        </p:nvSpPr>
        <p:spPr>
          <a:xfrm>
            <a:off x="7196633" y="5351214"/>
            <a:ext cx="1947366" cy="707886"/>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000">
                <a:solidFill>
                  <a:schemeClr val="dk1"/>
                </a:solidFill>
                <a:latin typeface="Calibri"/>
                <a:ea typeface="Calibri"/>
                <a:cs typeface="Calibri"/>
                <a:sym typeface="Calibri"/>
              </a:rPr>
              <a:t>Source : Rapport final de l'UE. Aperçu des meilleures pratiques pour limiter l'imperméabilisation des sols ou en atténuer les effets dans l'UE-27. Avril 2011</a:t>
            </a:r>
            <a:endParaRPr sz="1000">
              <a:solidFill>
                <a:schemeClr val="dk1"/>
              </a:solidFill>
              <a:latin typeface="Calibri"/>
              <a:ea typeface="Calibri"/>
              <a:cs typeface="Calibri"/>
              <a:sym typeface="Calibri"/>
            </a:endParaRPr>
          </a:p>
        </p:txBody>
      </p:sp>
      <p:sp>
        <p:nvSpPr>
          <p:cNvPr id="120" name="Google Shape;120;p4"/>
          <p:cNvSpPr txBox="1"/>
          <p:nvPr/>
        </p:nvSpPr>
        <p:spPr>
          <a:xfrm>
            <a:off x="2209800" y="6581001"/>
            <a:ext cx="4581525" cy="276999"/>
          </a:xfrm>
          <a:prstGeom prst="rect">
            <a:avLst/>
          </a:prstGeom>
          <a:solidFill>
            <a:srgbClr val="77933C"/>
          </a:solid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200">
                <a:solidFill>
                  <a:schemeClr val="lt1"/>
                </a:solidFill>
                <a:latin typeface="Calibri"/>
                <a:ea typeface="Calibri"/>
                <a:cs typeface="Calibri"/>
                <a:sym typeface="Calibri"/>
              </a:rPr>
              <a:t>SYSTÈME DE FORMATION DES VILLES MÉDITERRANÉENNES DURABLES</a:t>
            </a:r>
            <a:endParaRPr sz="1200">
              <a:solidFill>
                <a:schemeClr val="lt1"/>
              </a:solidFill>
              <a:latin typeface="Calibri"/>
              <a:ea typeface="Calibri"/>
              <a:cs typeface="Calibri"/>
              <a:sym typeface="Calibri"/>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4" name="Shape 124"/>
        <p:cNvGrpSpPr/>
        <p:nvPr/>
      </p:nvGrpSpPr>
      <p:grpSpPr>
        <a:xfrm>
          <a:off x="0" y="0"/>
          <a:ext cx="0" cy="0"/>
          <a:chOff x="0" y="0"/>
          <a:chExt cx="0" cy="0"/>
        </a:xfrm>
      </p:grpSpPr>
      <p:sp>
        <p:nvSpPr>
          <p:cNvPr id="125" name="Google Shape;125;p5"/>
          <p:cNvSpPr txBox="1"/>
          <p:nvPr>
            <p:ph type="title"/>
          </p:nvPr>
        </p:nvSpPr>
        <p:spPr>
          <a:xfrm>
            <a:off x="0" y="0"/>
            <a:ext cx="9144000" cy="731837"/>
          </a:xfrm>
          <a:prstGeom prst="rect">
            <a:avLst/>
          </a:prstGeom>
          <a:noFill/>
          <a:ln>
            <a:noFill/>
          </a:ln>
        </p:spPr>
        <p:txBody>
          <a:bodyPr anchorCtr="0" anchor="ctr" bIns="45700" lIns="91425" spcFirstLastPara="1" rIns="91425" wrap="square" tIns="45700">
            <a:normAutofit/>
          </a:bodyPr>
          <a:lstStyle/>
          <a:p>
            <a:pPr indent="0" lvl="0" marL="0" rtl="0" algn="ctr">
              <a:spcBef>
                <a:spcPts val="0"/>
              </a:spcBef>
              <a:spcAft>
                <a:spcPts val="0"/>
              </a:spcAft>
              <a:buClr>
                <a:srgbClr val="7F7F7F"/>
              </a:buClr>
              <a:buSzPts val="2800"/>
              <a:buFont typeface="Calibri"/>
              <a:buNone/>
            </a:pPr>
            <a:r>
              <a:rPr lang="en-US" sz="2800">
                <a:solidFill>
                  <a:srgbClr val="7F7F7F"/>
                </a:solidFill>
              </a:rPr>
              <a:t>I.3.1 - PERMÉABILITÉ DES SOLS</a:t>
            </a:r>
            <a:endParaRPr sz="2800"/>
          </a:p>
        </p:txBody>
      </p:sp>
      <p:sp>
        <p:nvSpPr>
          <p:cNvPr id="126" name="Google Shape;126;p5"/>
          <p:cNvSpPr txBox="1"/>
          <p:nvPr>
            <p:ph idx="4294967295" type="body"/>
          </p:nvPr>
        </p:nvSpPr>
        <p:spPr>
          <a:xfrm>
            <a:off x="457200" y="1336431"/>
            <a:ext cx="8229600" cy="4525963"/>
          </a:xfrm>
          <a:prstGeom prst="rect">
            <a:avLst/>
          </a:prstGeom>
          <a:noFill/>
          <a:ln>
            <a:noFill/>
          </a:ln>
        </p:spPr>
        <p:txBody>
          <a:bodyPr anchorCtr="0" anchor="t" bIns="45700" lIns="91425" spcFirstLastPara="1" rIns="91425" wrap="square" tIns="45700">
            <a:normAutofit/>
          </a:bodyPr>
          <a:lstStyle/>
          <a:p>
            <a:pPr indent="0" lvl="0" marL="0" rtl="0" algn="just">
              <a:spcBef>
                <a:spcPts val="0"/>
              </a:spcBef>
              <a:spcAft>
                <a:spcPts val="0"/>
              </a:spcAft>
              <a:buClr>
                <a:schemeClr val="dk1"/>
              </a:buClr>
              <a:buSzPts val="2000"/>
              <a:buNone/>
            </a:pPr>
            <a:r>
              <a:t/>
            </a:r>
            <a:endParaRPr sz="2000"/>
          </a:p>
          <a:p>
            <a:pPr indent="0" lvl="0" marL="0" rtl="0" algn="just">
              <a:spcBef>
                <a:spcPts val="400"/>
              </a:spcBef>
              <a:spcAft>
                <a:spcPts val="0"/>
              </a:spcAft>
              <a:buClr>
                <a:schemeClr val="dk1"/>
              </a:buClr>
              <a:buSzPts val="2000"/>
              <a:buNone/>
            </a:pPr>
            <a:r>
              <a:rPr lang="en-US" sz="2000"/>
              <a:t>La perméabilité des sols est la capacité de transmettre l'eau au sol. Il s'agit d'une question très importante liée à la recharge en eau des aquifères et à la réduction des effluents.</a:t>
            </a:r>
            <a:endParaRPr sz="2000"/>
          </a:p>
        </p:txBody>
      </p:sp>
      <p:sp>
        <p:nvSpPr>
          <p:cNvPr id="127" name="Google Shape;127;p5"/>
          <p:cNvSpPr txBox="1"/>
          <p:nvPr>
            <p:ph idx="12" type="sldNum"/>
          </p:nvPr>
        </p:nvSpPr>
        <p:spPr>
          <a:xfrm>
            <a:off x="8528537" y="6548732"/>
            <a:ext cx="615462" cy="365125"/>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pic>
        <p:nvPicPr>
          <p:cNvPr id="128" name="Google Shape;128;p5">
            <a:hlinkClick r:id="rId3"/>
          </p:cNvPr>
          <p:cNvPicPr preferRelativeResize="0"/>
          <p:nvPr/>
        </p:nvPicPr>
        <p:blipFill rotWithShape="1">
          <a:blip r:embed="rId4">
            <a:alphaModFix/>
          </a:blip>
          <a:srcRect b="0" l="0" r="0" t="0"/>
          <a:stretch/>
        </p:blipFill>
        <p:spPr>
          <a:xfrm>
            <a:off x="8108830" y="778843"/>
            <a:ext cx="990145" cy="541957"/>
          </a:xfrm>
          <a:prstGeom prst="roundRect">
            <a:avLst>
              <a:gd fmla="val 16667" name="adj"/>
            </a:avLst>
          </a:prstGeom>
          <a:noFill/>
          <a:ln>
            <a:noFill/>
          </a:ln>
          <a:effectLst>
            <a:outerShdw blurRad="76200" rotWithShape="0" algn="tl" dir="7800000" dist="38100">
              <a:srgbClr val="000000">
                <a:alpha val="40000"/>
              </a:srgbClr>
            </a:outerShdw>
          </a:effectLst>
        </p:spPr>
      </p:pic>
      <p:pic>
        <p:nvPicPr>
          <p:cNvPr id="129" name="Google Shape;129;p5"/>
          <p:cNvPicPr preferRelativeResize="0"/>
          <p:nvPr/>
        </p:nvPicPr>
        <p:blipFill rotWithShape="1">
          <a:blip r:embed="rId5">
            <a:alphaModFix/>
          </a:blip>
          <a:srcRect b="0" l="0" r="0" t="0"/>
          <a:stretch/>
        </p:blipFill>
        <p:spPr>
          <a:xfrm>
            <a:off x="457200" y="3599412"/>
            <a:ext cx="8384411" cy="1329941"/>
          </a:xfrm>
          <a:prstGeom prst="rect">
            <a:avLst/>
          </a:prstGeom>
          <a:noFill/>
          <a:ln>
            <a:noFill/>
          </a:ln>
        </p:spPr>
      </p:pic>
      <p:sp>
        <p:nvSpPr>
          <p:cNvPr id="130" name="Google Shape;130;p5"/>
          <p:cNvSpPr txBox="1"/>
          <p:nvPr/>
        </p:nvSpPr>
        <p:spPr>
          <a:xfrm>
            <a:off x="408842" y="941619"/>
            <a:ext cx="8229600" cy="711444"/>
          </a:xfrm>
          <a:prstGeom prst="rect">
            <a:avLst/>
          </a:prstGeom>
          <a:noFill/>
          <a:ln>
            <a:noFill/>
          </a:ln>
        </p:spPr>
        <p:txBody>
          <a:bodyPr anchorCtr="0" anchor="t" bIns="45700" lIns="91425" spcFirstLastPara="1" rIns="91425" wrap="square" tIns="45700">
            <a:normAutofit lnSpcReduction="10000"/>
          </a:bodyPr>
          <a:lstStyle/>
          <a:p>
            <a:pPr indent="0" lvl="0" marL="0" marR="0" rtl="0" algn="l">
              <a:spcBef>
                <a:spcPts val="0"/>
              </a:spcBef>
              <a:spcAft>
                <a:spcPts val="0"/>
              </a:spcAft>
              <a:buClr>
                <a:schemeClr val="dk1"/>
              </a:buClr>
              <a:buSzPts val="2400"/>
              <a:buFont typeface="Arial"/>
              <a:buNone/>
            </a:pPr>
            <a:r>
              <a:rPr b="1" lang="en-US" sz="2400" u="sng">
                <a:solidFill>
                  <a:schemeClr val="dk1"/>
                </a:solidFill>
                <a:latin typeface="Calibri"/>
                <a:ea typeface="Calibri"/>
                <a:cs typeface="Calibri"/>
                <a:sym typeface="Calibri"/>
              </a:rPr>
              <a:t>CONTEXTE</a:t>
            </a:r>
            <a:endParaRPr/>
          </a:p>
          <a:p>
            <a:pPr indent="0" lvl="0" marL="0" marR="0" rtl="0" algn="l">
              <a:spcBef>
                <a:spcPts val="320"/>
              </a:spcBef>
              <a:spcAft>
                <a:spcPts val="0"/>
              </a:spcAft>
              <a:buClr>
                <a:schemeClr val="dk1"/>
              </a:buClr>
              <a:buSzPts val="1600"/>
              <a:buFont typeface="Arial"/>
              <a:buNone/>
            </a:pPr>
            <a:r>
              <a:rPr b="1" lang="en-US" sz="1600">
                <a:solidFill>
                  <a:schemeClr val="dk1"/>
                </a:solidFill>
                <a:latin typeface="Calibri"/>
                <a:ea typeface="Calibri"/>
                <a:cs typeface="Calibri"/>
                <a:sym typeface="Calibri"/>
              </a:rPr>
              <a:t> </a:t>
            </a:r>
            <a:r>
              <a:rPr lang="en-US" sz="1600">
                <a:solidFill>
                  <a:schemeClr val="dk1"/>
                </a:solidFill>
                <a:latin typeface="Calibri"/>
                <a:ea typeface="Calibri"/>
                <a:cs typeface="Calibri"/>
                <a:sym typeface="Calibri"/>
              </a:rPr>
              <a:t> </a:t>
            </a:r>
            <a:endParaRPr/>
          </a:p>
        </p:txBody>
      </p:sp>
      <p:sp>
        <p:nvSpPr>
          <p:cNvPr id="131" name="Google Shape;131;p5"/>
          <p:cNvSpPr txBox="1"/>
          <p:nvPr/>
        </p:nvSpPr>
        <p:spPr>
          <a:xfrm>
            <a:off x="489768" y="4621293"/>
            <a:ext cx="1761595" cy="197170"/>
          </a:xfrm>
          <a:prstGeom prst="rect">
            <a:avLst/>
          </a:prstGeom>
          <a:solidFill>
            <a:schemeClr val="lt1"/>
          </a:solidFill>
          <a:ln>
            <a:noFill/>
          </a:ln>
        </p:spPr>
        <p:txBody>
          <a:bodyPr anchorCtr="0" anchor="t" bIns="0" lIns="0" spcFirstLastPara="1" rIns="0" wrap="square" tIns="12375">
            <a:spAutoFit/>
          </a:bodyPr>
          <a:lstStyle/>
          <a:p>
            <a:pPr indent="0" lvl="0" marL="9525" marR="0" rtl="0" algn="ctr">
              <a:spcBef>
                <a:spcPts val="0"/>
              </a:spcBef>
              <a:spcAft>
                <a:spcPts val="0"/>
              </a:spcAft>
              <a:buNone/>
            </a:pPr>
            <a:r>
              <a:rPr b="1" lang="en-US" sz="1200">
                <a:solidFill>
                  <a:schemeClr val="dk1"/>
                </a:solidFill>
                <a:latin typeface="Calibri"/>
                <a:ea typeface="Calibri"/>
                <a:cs typeface="Calibri"/>
                <a:sym typeface="Calibri"/>
              </a:rPr>
              <a:t>Moins Perméables</a:t>
            </a:r>
            <a:endParaRPr b="1" sz="1200">
              <a:solidFill>
                <a:srgbClr val="7F7F7F"/>
              </a:solidFill>
              <a:latin typeface="Arial"/>
              <a:ea typeface="Arial"/>
              <a:cs typeface="Arial"/>
              <a:sym typeface="Arial"/>
            </a:endParaRPr>
          </a:p>
        </p:txBody>
      </p:sp>
      <p:sp>
        <p:nvSpPr>
          <p:cNvPr id="132" name="Google Shape;132;p5"/>
          <p:cNvSpPr txBox="1"/>
          <p:nvPr/>
        </p:nvSpPr>
        <p:spPr>
          <a:xfrm>
            <a:off x="6904423" y="4631684"/>
            <a:ext cx="1761595" cy="197170"/>
          </a:xfrm>
          <a:prstGeom prst="rect">
            <a:avLst/>
          </a:prstGeom>
          <a:solidFill>
            <a:schemeClr val="lt1"/>
          </a:solidFill>
          <a:ln>
            <a:noFill/>
          </a:ln>
        </p:spPr>
        <p:txBody>
          <a:bodyPr anchorCtr="0" anchor="t" bIns="0" lIns="0" spcFirstLastPara="1" rIns="0" wrap="square" tIns="12375">
            <a:spAutoFit/>
          </a:bodyPr>
          <a:lstStyle/>
          <a:p>
            <a:pPr indent="0" lvl="0" marL="9525" marR="0" rtl="0" algn="ctr">
              <a:spcBef>
                <a:spcPts val="0"/>
              </a:spcBef>
              <a:spcAft>
                <a:spcPts val="0"/>
              </a:spcAft>
              <a:buNone/>
            </a:pPr>
            <a:r>
              <a:rPr b="1" lang="en-US" sz="1200">
                <a:solidFill>
                  <a:schemeClr val="dk1"/>
                </a:solidFill>
                <a:latin typeface="Calibri"/>
                <a:ea typeface="Calibri"/>
                <a:cs typeface="Calibri"/>
                <a:sym typeface="Calibri"/>
              </a:rPr>
              <a:t>Plus Perméables</a:t>
            </a:r>
            <a:endParaRPr b="1" sz="1200">
              <a:solidFill>
                <a:srgbClr val="7F7F7F"/>
              </a:solidFill>
              <a:latin typeface="Arial"/>
              <a:ea typeface="Arial"/>
              <a:cs typeface="Arial"/>
              <a:sym typeface="Arial"/>
            </a:endParaRPr>
          </a:p>
        </p:txBody>
      </p:sp>
      <p:sp>
        <p:nvSpPr>
          <p:cNvPr id="133" name="Google Shape;133;p5"/>
          <p:cNvSpPr txBox="1"/>
          <p:nvPr/>
        </p:nvSpPr>
        <p:spPr>
          <a:xfrm>
            <a:off x="6433368" y="3883536"/>
            <a:ext cx="2101032" cy="420020"/>
          </a:xfrm>
          <a:prstGeom prst="rect">
            <a:avLst/>
          </a:prstGeom>
          <a:solidFill>
            <a:schemeClr val="lt1"/>
          </a:solidFill>
          <a:ln>
            <a:noFill/>
          </a:ln>
        </p:spPr>
        <p:txBody>
          <a:bodyPr anchorCtr="0" anchor="t" bIns="0" lIns="0" spcFirstLastPara="1" rIns="0" wrap="square" tIns="12375">
            <a:spAutoFit/>
          </a:bodyPr>
          <a:lstStyle/>
          <a:p>
            <a:pPr indent="0" lvl="0" marL="9525" marR="0" rtl="0" algn="ctr">
              <a:spcBef>
                <a:spcPts val="0"/>
              </a:spcBef>
              <a:spcAft>
                <a:spcPts val="0"/>
              </a:spcAft>
              <a:buNone/>
            </a:pPr>
            <a:r>
              <a:rPr b="1" lang="en-US" sz="1200">
                <a:solidFill>
                  <a:schemeClr val="dk1"/>
                </a:solidFill>
                <a:latin typeface="Calibri"/>
                <a:ea typeface="Calibri"/>
                <a:cs typeface="Calibri"/>
                <a:sym typeface="Calibri"/>
              </a:rPr>
              <a:t>Sols meubles avec diverse couverture végétale</a:t>
            </a:r>
            <a:endParaRPr b="1" sz="1200">
              <a:solidFill>
                <a:srgbClr val="7F7F7F"/>
              </a:solidFill>
              <a:latin typeface="Arial"/>
              <a:ea typeface="Arial"/>
              <a:cs typeface="Arial"/>
              <a:sym typeface="Arial"/>
            </a:endParaRPr>
          </a:p>
        </p:txBody>
      </p:sp>
      <p:sp>
        <p:nvSpPr>
          <p:cNvPr id="134" name="Google Shape;134;p5"/>
          <p:cNvSpPr txBox="1"/>
          <p:nvPr/>
        </p:nvSpPr>
        <p:spPr>
          <a:xfrm>
            <a:off x="4487794" y="3641079"/>
            <a:ext cx="1761595" cy="637121"/>
          </a:xfrm>
          <a:prstGeom prst="rect">
            <a:avLst/>
          </a:prstGeom>
          <a:solidFill>
            <a:schemeClr val="lt1"/>
          </a:solidFill>
          <a:ln>
            <a:noFill/>
          </a:ln>
        </p:spPr>
        <p:txBody>
          <a:bodyPr anchorCtr="0" anchor="t" bIns="0" lIns="0" spcFirstLastPara="1" rIns="0" wrap="square" tIns="12375">
            <a:spAutoFit/>
          </a:bodyPr>
          <a:lstStyle/>
          <a:p>
            <a:pPr indent="0" lvl="0" marL="9525" marR="0" rtl="0" algn="ctr">
              <a:spcBef>
                <a:spcPts val="0"/>
              </a:spcBef>
              <a:spcAft>
                <a:spcPts val="0"/>
              </a:spcAft>
              <a:buNone/>
            </a:pPr>
            <a:r>
              <a:rPr b="1" lang="en-US" sz="1200">
                <a:solidFill>
                  <a:schemeClr val="dk1"/>
                </a:solidFill>
                <a:latin typeface="Calibri"/>
                <a:ea typeface="Calibri"/>
                <a:cs typeface="Calibri"/>
                <a:sym typeface="Calibri"/>
              </a:rPr>
              <a:t>gazon  pavés perméables plates-bandes paillées</a:t>
            </a:r>
            <a:endParaRPr b="1" sz="1200">
              <a:solidFill>
                <a:srgbClr val="7F7F7F"/>
              </a:solidFill>
              <a:latin typeface="Arial"/>
              <a:ea typeface="Arial"/>
              <a:cs typeface="Arial"/>
              <a:sym typeface="Arial"/>
            </a:endParaRPr>
          </a:p>
        </p:txBody>
      </p:sp>
      <p:sp>
        <p:nvSpPr>
          <p:cNvPr id="135" name="Google Shape;135;p5"/>
          <p:cNvSpPr txBox="1"/>
          <p:nvPr/>
        </p:nvSpPr>
        <p:spPr>
          <a:xfrm>
            <a:off x="2756967" y="4087399"/>
            <a:ext cx="1761595" cy="197170"/>
          </a:xfrm>
          <a:prstGeom prst="rect">
            <a:avLst/>
          </a:prstGeom>
          <a:solidFill>
            <a:schemeClr val="lt1"/>
          </a:solidFill>
          <a:ln>
            <a:noFill/>
          </a:ln>
        </p:spPr>
        <p:txBody>
          <a:bodyPr anchorCtr="0" anchor="t" bIns="0" lIns="0" spcFirstLastPara="1" rIns="0" wrap="square" tIns="12375">
            <a:spAutoFit/>
          </a:bodyPr>
          <a:lstStyle/>
          <a:p>
            <a:pPr indent="0" lvl="0" marL="9525" marR="0" rtl="0" algn="ctr">
              <a:spcBef>
                <a:spcPts val="0"/>
              </a:spcBef>
              <a:spcAft>
                <a:spcPts val="0"/>
              </a:spcAft>
              <a:buNone/>
            </a:pPr>
            <a:r>
              <a:rPr b="1" lang="en-US" sz="1200">
                <a:solidFill>
                  <a:schemeClr val="dk1"/>
                </a:solidFill>
                <a:latin typeface="Calibri"/>
                <a:ea typeface="Calibri"/>
                <a:cs typeface="Calibri"/>
                <a:sym typeface="Calibri"/>
              </a:rPr>
              <a:t>pavés posés à sec</a:t>
            </a:r>
            <a:endParaRPr b="1" sz="1200">
              <a:solidFill>
                <a:srgbClr val="7F7F7F"/>
              </a:solidFill>
              <a:latin typeface="Arial"/>
              <a:ea typeface="Arial"/>
              <a:cs typeface="Arial"/>
              <a:sym typeface="Arial"/>
            </a:endParaRPr>
          </a:p>
        </p:txBody>
      </p:sp>
      <p:sp>
        <p:nvSpPr>
          <p:cNvPr id="136" name="Google Shape;136;p5"/>
          <p:cNvSpPr txBox="1"/>
          <p:nvPr/>
        </p:nvSpPr>
        <p:spPr>
          <a:xfrm>
            <a:off x="565968" y="3676699"/>
            <a:ext cx="2101032" cy="612223"/>
          </a:xfrm>
          <a:prstGeom prst="rect">
            <a:avLst/>
          </a:prstGeom>
          <a:solidFill>
            <a:schemeClr val="lt1"/>
          </a:solidFill>
          <a:ln>
            <a:noFill/>
          </a:ln>
        </p:spPr>
        <p:txBody>
          <a:bodyPr anchorCtr="0" anchor="t" bIns="0" lIns="0" spcFirstLastPara="1" rIns="0" wrap="square" tIns="12375">
            <a:spAutoFit/>
          </a:bodyPr>
          <a:lstStyle/>
          <a:p>
            <a:pPr indent="0" lvl="0" marL="9525" marR="0" rtl="0" algn="ctr">
              <a:spcBef>
                <a:spcPts val="0"/>
              </a:spcBef>
              <a:spcAft>
                <a:spcPts val="0"/>
              </a:spcAft>
              <a:buNone/>
            </a:pPr>
            <a:r>
              <a:rPr b="1" lang="en-US" sz="1200">
                <a:solidFill>
                  <a:schemeClr val="dk1"/>
                </a:solidFill>
                <a:latin typeface="Calibri"/>
                <a:ea typeface="Calibri"/>
                <a:cs typeface="Calibri"/>
                <a:sym typeface="Calibri"/>
              </a:rPr>
              <a:t>Asphalte, Béton</a:t>
            </a:r>
            <a:endParaRPr/>
          </a:p>
          <a:p>
            <a:pPr indent="0" lvl="0" marL="9525" marR="0" rtl="0" algn="ctr">
              <a:spcBef>
                <a:spcPts val="98"/>
              </a:spcBef>
              <a:spcAft>
                <a:spcPts val="0"/>
              </a:spcAft>
              <a:buNone/>
            </a:pPr>
            <a:r>
              <a:rPr b="1" lang="en-US" sz="1200">
                <a:solidFill>
                  <a:schemeClr val="dk1"/>
                </a:solidFill>
                <a:latin typeface="Calibri"/>
                <a:ea typeface="Calibri"/>
                <a:cs typeface="Calibri"/>
                <a:sym typeface="Calibri"/>
              </a:rPr>
              <a:t>Pavés jointoyés (brique, pierres)</a:t>
            </a:r>
            <a:endParaRPr b="1" sz="1200">
              <a:solidFill>
                <a:schemeClr val="dk1"/>
              </a:solidFill>
              <a:latin typeface="Calibri"/>
              <a:ea typeface="Calibri"/>
              <a:cs typeface="Calibri"/>
              <a:sym typeface="Calibri"/>
            </a:endParaRPr>
          </a:p>
        </p:txBody>
      </p:sp>
      <p:sp>
        <p:nvSpPr>
          <p:cNvPr id="137" name="Google Shape;137;p5"/>
          <p:cNvSpPr txBox="1"/>
          <p:nvPr/>
        </p:nvSpPr>
        <p:spPr>
          <a:xfrm>
            <a:off x="2209800" y="6581001"/>
            <a:ext cx="4581525" cy="276999"/>
          </a:xfrm>
          <a:prstGeom prst="rect">
            <a:avLst/>
          </a:prstGeom>
          <a:solidFill>
            <a:srgbClr val="77933C"/>
          </a:solid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200">
                <a:solidFill>
                  <a:schemeClr val="lt1"/>
                </a:solidFill>
                <a:latin typeface="Calibri"/>
                <a:ea typeface="Calibri"/>
                <a:cs typeface="Calibri"/>
                <a:sym typeface="Calibri"/>
              </a:rPr>
              <a:t>SYSTÈME DE FORMATION DES VILLES MÉDITERRANÉENNES DURABLES</a:t>
            </a:r>
            <a:endParaRPr sz="1200">
              <a:solidFill>
                <a:schemeClr val="lt1"/>
              </a:solidFill>
              <a:latin typeface="Calibri"/>
              <a:ea typeface="Calibri"/>
              <a:cs typeface="Calibri"/>
              <a:sym typeface="Calibri"/>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1" name="Shape 141"/>
        <p:cNvGrpSpPr/>
        <p:nvPr/>
      </p:nvGrpSpPr>
      <p:grpSpPr>
        <a:xfrm>
          <a:off x="0" y="0"/>
          <a:ext cx="0" cy="0"/>
          <a:chOff x="0" y="0"/>
          <a:chExt cx="0" cy="0"/>
        </a:xfrm>
      </p:grpSpPr>
      <p:sp>
        <p:nvSpPr>
          <p:cNvPr id="142" name="Google Shape;142;p6"/>
          <p:cNvSpPr txBox="1"/>
          <p:nvPr>
            <p:ph type="title"/>
          </p:nvPr>
        </p:nvSpPr>
        <p:spPr>
          <a:xfrm>
            <a:off x="0" y="0"/>
            <a:ext cx="9144000" cy="731837"/>
          </a:xfrm>
          <a:prstGeom prst="rect">
            <a:avLst/>
          </a:prstGeom>
          <a:noFill/>
          <a:ln>
            <a:noFill/>
          </a:ln>
        </p:spPr>
        <p:txBody>
          <a:bodyPr anchorCtr="0" anchor="ctr" bIns="45700" lIns="91425" spcFirstLastPara="1" rIns="91425" wrap="square" tIns="45700">
            <a:normAutofit/>
          </a:bodyPr>
          <a:lstStyle/>
          <a:p>
            <a:pPr indent="0" lvl="0" marL="0" rtl="0" algn="ctr">
              <a:spcBef>
                <a:spcPts val="0"/>
              </a:spcBef>
              <a:spcAft>
                <a:spcPts val="0"/>
              </a:spcAft>
              <a:buClr>
                <a:srgbClr val="7F7F7F"/>
              </a:buClr>
              <a:buSzPts val="2800"/>
              <a:buFont typeface="Calibri"/>
              <a:buNone/>
            </a:pPr>
            <a:r>
              <a:rPr lang="en-US" sz="2800">
                <a:solidFill>
                  <a:srgbClr val="7F7F7F"/>
                </a:solidFill>
              </a:rPr>
              <a:t>I.3.1 - PERMÉABILITÉ DES SOLS</a:t>
            </a:r>
            <a:endParaRPr sz="2400"/>
          </a:p>
        </p:txBody>
      </p:sp>
      <p:sp>
        <p:nvSpPr>
          <p:cNvPr id="143" name="Google Shape;143;p6"/>
          <p:cNvSpPr txBox="1"/>
          <p:nvPr>
            <p:ph idx="4294967295" type="body"/>
          </p:nvPr>
        </p:nvSpPr>
        <p:spPr>
          <a:xfrm>
            <a:off x="424082" y="794986"/>
            <a:ext cx="8229600" cy="711444"/>
          </a:xfrm>
          <a:prstGeom prst="rect">
            <a:avLst/>
          </a:prstGeom>
          <a:noFill/>
          <a:ln>
            <a:noFill/>
          </a:ln>
        </p:spPr>
        <p:txBody>
          <a:bodyPr anchorCtr="0" anchor="t" bIns="45700" lIns="91425" spcFirstLastPara="1" rIns="91425" wrap="square" tIns="45700">
            <a:normAutofit lnSpcReduction="10000"/>
          </a:bodyPr>
          <a:lstStyle/>
          <a:p>
            <a:pPr indent="0" lvl="0" marL="0" rtl="0" algn="l">
              <a:spcBef>
                <a:spcPts val="0"/>
              </a:spcBef>
              <a:spcAft>
                <a:spcPts val="0"/>
              </a:spcAft>
              <a:buClr>
                <a:schemeClr val="dk1"/>
              </a:buClr>
              <a:buSzPts val="2400"/>
              <a:buNone/>
            </a:pPr>
            <a:r>
              <a:rPr b="1" lang="en-US" sz="2400" u="sng">
                <a:latin typeface="Calibri"/>
                <a:ea typeface="Calibri"/>
                <a:cs typeface="Calibri"/>
                <a:sym typeface="Calibri"/>
              </a:rPr>
              <a:t>CONTEXTE</a:t>
            </a:r>
            <a:endParaRPr sz="2400">
              <a:latin typeface="Calibri"/>
              <a:ea typeface="Calibri"/>
              <a:cs typeface="Calibri"/>
              <a:sym typeface="Calibri"/>
            </a:endParaRPr>
          </a:p>
          <a:p>
            <a:pPr indent="0" lvl="0" marL="0" rtl="0" algn="l">
              <a:spcBef>
                <a:spcPts val="320"/>
              </a:spcBef>
              <a:spcAft>
                <a:spcPts val="0"/>
              </a:spcAft>
              <a:buClr>
                <a:schemeClr val="dk1"/>
              </a:buClr>
              <a:buSzPts val="1600"/>
              <a:buNone/>
            </a:pPr>
            <a:r>
              <a:rPr b="1" lang="en-US" sz="1600">
                <a:latin typeface="Calibri"/>
                <a:ea typeface="Calibri"/>
                <a:cs typeface="Calibri"/>
                <a:sym typeface="Calibri"/>
              </a:rPr>
              <a:t> </a:t>
            </a:r>
            <a:r>
              <a:rPr lang="en-US" sz="1600">
                <a:latin typeface="Calibri"/>
                <a:ea typeface="Calibri"/>
                <a:cs typeface="Calibri"/>
                <a:sym typeface="Calibri"/>
              </a:rPr>
              <a:t> </a:t>
            </a:r>
            <a:endParaRPr sz="1600">
              <a:latin typeface="Calibri"/>
              <a:ea typeface="Calibri"/>
              <a:cs typeface="Calibri"/>
              <a:sym typeface="Calibri"/>
            </a:endParaRPr>
          </a:p>
          <a:p>
            <a:pPr indent="0" lvl="0" marL="0" rtl="0" algn="l">
              <a:spcBef>
                <a:spcPts val="640"/>
              </a:spcBef>
              <a:spcAft>
                <a:spcPts val="0"/>
              </a:spcAft>
              <a:buClr>
                <a:schemeClr val="dk1"/>
              </a:buClr>
              <a:buSzPts val="3200"/>
              <a:buNone/>
            </a:pPr>
            <a:r>
              <a:t/>
            </a:r>
            <a:endParaRPr/>
          </a:p>
        </p:txBody>
      </p:sp>
      <p:sp>
        <p:nvSpPr>
          <p:cNvPr id="144" name="Google Shape;144;p6"/>
          <p:cNvSpPr txBox="1"/>
          <p:nvPr>
            <p:ph idx="12" type="sldNum"/>
          </p:nvPr>
        </p:nvSpPr>
        <p:spPr>
          <a:xfrm>
            <a:off x="8528537" y="6548732"/>
            <a:ext cx="615462" cy="365125"/>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pic>
        <p:nvPicPr>
          <p:cNvPr id="145" name="Google Shape;145;p6">
            <a:hlinkClick r:id="rId3"/>
          </p:cNvPr>
          <p:cNvPicPr preferRelativeResize="0"/>
          <p:nvPr/>
        </p:nvPicPr>
        <p:blipFill rotWithShape="1">
          <a:blip r:embed="rId4">
            <a:alphaModFix/>
          </a:blip>
          <a:srcRect b="0" l="0" r="0" t="0"/>
          <a:stretch/>
        </p:blipFill>
        <p:spPr>
          <a:xfrm>
            <a:off x="8108830" y="778843"/>
            <a:ext cx="990145" cy="541957"/>
          </a:xfrm>
          <a:prstGeom prst="roundRect">
            <a:avLst>
              <a:gd fmla="val 16667" name="adj"/>
            </a:avLst>
          </a:prstGeom>
          <a:noFill/>
          <a:ln>
            <a:noFill/>
          </a:ln>
          <a:effectLst>
            <a:outerShdw blurRad="76200" rotWithShape="0" algn="tl" dir="7800000" dist="38100">
              <a:srgbClr val="000000">
                <a:alpha val="40000"/>
              </a:srgbClr>
            </a:outerShdw>
          </a:effectLst>
        </p:spPr>
      </p:pic>
      <p:sp>
        <p:nvSpPr>
          <p:cNvPr id="146" name="Google Shape;146;p6"/>
          <p:cNvSpPr/>
          <p:nvPr/>
        </p:nvSpPr>
        <p:spPr>
          <a:xfrm>
            <a:off x="453867" y="1087612"/>
            <a:ext cx="8690133" cy="526297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2000">
                <a:solidFill>
                  <a:schemeClr val="dk1"/>
                </a:solidFill>
                <a:latin typeface="Calibri"/>
                <a:ea typeface="Calibri"/>
                <a:cs typeface="Calibri"/>
                <a:sym typeface="Calibri"/>
              </a:rPr>
              <a:t>Principaux impacts de l'imperméabilisation du sol</a:t>
            </a:r>
            <a:endParaRPr/>
          </a:p>
          <a:p>
            <a:pPr indent="0" lvl="0" marL="0" marR="0" rtl="0" algn="l">
              <a:spcBef>
                <a:spcPts val="0"/>
              </a:spcBef>
              <a:spcAft>
                <a:spcPts val="0"/>
              </a:spcAft>
              <a:buNone/>
            </a:pPr>
            <a:r>
              <a:t/>
            </a:r>
            <a:endParaRPr sz="900">
              <a:solidFill>
                <a:schemeClr val="dk1"/>
              </a:solidFill>
              <a:latin typeface="Calibri"/>
              <a:ea typeface="Calibri"/>
              <a:cs typeface="Calibri"/>
              <a:sym typeface="Calibri"/>
            </a:endParaRPr>
          </a:p>
          <a:p>
            <a:pPr indent="-285750" lvl="0" marL="285750" marR="0" rtl="0" algn="l">
              <a:spcBef>
                <a:spcPts val="0"/>
              </a:spcBef>
              <a:spcAft>
                <a:spcPts val="0"/>
              </a:spcAft>
              <a:buClr>
                <a:schemeClr val="dk1"/>
              </a:buClr>
              <a:buSzPts val="2000"/>
              <a:buFont typeface="Courier New"/>
              <a:buChar char="o"/>
            </a:pPr>
            <a:r>
              <a:rPr lang="en-US" sz="2000">
                <a:solidFill>
                  <a:schemeClr val="dk1"/>
                </a:solidFill>
                <a:latin typeface="Calibri"/>
                <a:ea typeface="Calibri"/>
                <a:cs typeface="Calibri"/>
                <a:sym typeface="Calibri"/>
              </a:rPr>
              <a:t>Ressources en eau. Un sol pleinement fonctionnel peut stocker jusqu'à 3 750 tonnes d'eau par hectare (près de 400 mm de précipitations). L'imperméabilisation réduit la quantité de pluie qui peut être absorbée par le sol</a:t>
            </a:r>
            <a:endParaRPr/>
          </a:p>
          <a:p>
            <a:pPr indent="-228600" lvl="0" marL="285750" marR="0" rtl="0" algn="l">
              <a:spcBef>
                <a:spcPts val="0"/>
              </a:spcBef>
              <a:spcAft>
                <a:spcPts val="0"/>
              </a:spcAft>
              <a:buClr>
                <a:schemeClr val="dk1"/>
              </a:buClr>
              <a:buSzPts val="900"/>
              <a:buFont typeface="Courier New"/>
              <a:buNone/>
            </a:pPr>
            <a:r>
              <a:t/>
            </a:r>
            <a:endParaRPr sz="900">
              <a:solidFill>
                <a:schemeClr val="dk1"/>
              </a:solidFill>
              <a:latin typeface="Calibri"/>
              <a:ea typeface="Calibri"/>
              <a:cs typeface="Calibri"/>
              <a:sym typeface="Calibri"/>
            </a:endParaRPr>
          </a:p>
          <a:p>
            <a:pPr indent="-285750" lvl="0" marL="285750" marR="0" rtl="0" algn="l">
              <a:spcBef>
                <a:spcPts val="0"/>
              </a:spcBef>
              <a:spcAft>
                <a:spcPts val="0"/>
              </a:spcAft>
              <a:buClr>
                <a:schemeClr val="dk1"/>
              </a:buClr>
              <a:buSzPts val="2000"/>
              <a:buFont typeface="Courier New"/>
              <a:buChar char="o"/>
            </a:pPr>
            <a:r>
              <a:rPr lang="en-US" sz="2000">
                <a:solidFill>
                  <a:schemeClr val="dk1"/>
                </a:solidFill>
                <a:latin typeface="Calibri"/>
                <a:ea typeface="Calibri"/>
                <a:cs typeface="Calibri"/>
                <a:sym typeface="Calibri"/>
              </a:rPr>
              <a:t>La biodiversité au-dessus et au-dessous du sol. Les scientifiques estiment qu'au moins un quart des espèces de la planète vivent dans les sols</a:t>
            </a:r>
            <a:endParaRPr sz="2000">
              <a:solidFill>
                <a:schemeClr val="dk1"/>
              </a:solidFill>
              <a:latin typeface="Calibri"/>
              <a:ea typeface="Calibri"/>
              <a:cs typeface="Calibri"/>
              <a:sym typeface="Calibri"/>
            </a:endParaRPr>
          </a:p>
          <a:p>
            <a:pPr indent="-228600" lvl="0" marL="285750" marR="0" rtl="0" algn="l">
              <a:spcBef>
                <a:spcPts val="0"/>
              </a:spcBef>
              <a:spcAft>
                <a:spcPts val="0"/>
              </a:spcAft>
              <a:buClr>
                <a:schemeClr val="dk1"/>
              </a:buClr>
              <a:buSzPts val="900"/>
              <a:buFont typeface="Courier New"/>
              <a:buNone/>
            </a:pPr>
            <a:r>
              <a:t/>
            </a:r>
            <a:endParaRPr sz="900">
              <a:solidFill>
                <a:schemeClr val="dk1"/>
              </a:solidFill>
              <a:latin typeface="Calibri"/>
              <a:ea typeface="Calibri"/>
              <a:cs typeface="Calibri"/>
              <a:sym typeface="Calibri"/>
            </a:endParaRPr>
          </a:p>
          <a:p>
            <a:pPr indent="-285750" lvl="0" marL="285750" marR="0" rtl="0" algn="l">
              <a:spcBef>
                <a:spcPts val="0"/>
              </a:spcBef>
              <a:spcAft>
                <a:spcPts val="0"/>
              </a:spcAft>
              <a:buClr>
                <a:schemeClr val="dk1"/>
              </a:buClr>
              <a:buSzPts val="2000"/>
              <a:buFont typeface="Courier New"/>
              <a:buChar char="o"/>
            </a:pPr>
            <a:r>
              <a:rPr lang="en-US" sz="2000">
                <a:solidFill>
                  <a:schemeClr val="dk1"/>
                </a:solidFill>
                <a:latin typeface="Calibri"/>
                <a:ea typeface="Calibri"/>
                <a:cs typeface="Calibri"/>
                <a:sym typeface="Calibri"/>
              </a:rPr>
              <a:t>Cycle mondial du carbone. Il y a environ 70 à 75 milliards de tonnes de carbone organique dans les sols européens. La majeure partie de la couche arable, qui contient normalement environ la moitié du carbone organique des sols minéraux, est normalement éliminée lors des activités de construction. En conséquence, le sol enlevé perd un pourcentage important de son stock de carbone organique en raison d'une minéralisation accrue et d'une réutilisation.</a:t>
            </a:r>
            <a:endParaRPr sz="900">
              <a:solidFill>
                <a:schemeClr val="dk1"/>
              </a:solidFill>
              <a:latin typeface="Calibri"/>
              <a:ea typeface="Calibri"/>
              <a:cs typeface="Calibri"/>
              <a:sym typeface="Calibri"/>
            </a:endParaRPr>
          </a:p>
          <a:p>
            <a:pPr indent="-285750" lvl="0" marL="285750" marR="0" rtl="0" algn="l">
              <a:spcBef>
                <a:spcPts val="0"/>
              </a:spcBef>
              <a:spcAft>
                <a:spcPts val="0"/>
              </a:spcAft>
              <a:buClr>
                <a:schemeClr val="dk1"/>
              </a:buClr>
              <a:buSzPts val="2000"/>
              <a:buFont typeface="Courier New"/>
              <a:buChar char="o"/>
            </a:pPr>
            <a:r>
              <a:rPr lang="en-US" sz="2000">
                <a:solidFill>
                  <a:schemeClr val="dk1"/>
                </a:solidFill>
                <a:latin typeface="Calibri"/>
                <a:ea typeface="Calibri"/>
                <a:cs typeface="Calibri"/>
                <a:sym typeface="Calibri"/>
              </a:rPr>
              <a:t>Réduction de l'évapotranspiration et du couvert végétal, contribuant à modifier les modèles météorologiques locaux</a:t>
            </a:r>
            <a:endParaRPr sz="1800">
              <a:solidFill>
                <a:schemeClr val="dk1"/>
              </a:solidFill>
              <a:latin typeface="Calibri"/>
              <a:ea typeface="Calibri"/>
              <a:cs typeface="Calibri"/>
              <a:sym typeface="Calibri"/>
            </a:endParaRPr>
          </a:p>
        </p:txBody>
      </p:sp>
      <p:sp>
        <p:nvSpPr>
          <p:cNvPr id="147" name="Google Shape;147;p6"/>
          <p:cNvSpPr txBox="1"/>
          <p:nvPr/>
        </p:nvSpPr>
        <p:spPr>
          <a:xfrm>
            <a:off x="2209800" y="6581001"/>
            <a:ext cx="4581525" cy="276999"/>
          </a:xfrm>
          <a:prstGeom prst="rect">
            <a:avLst/>
          </a:prstGeom>
          <a:solidFill>
            <a:srgbClr val="77933C"/>
          </a:solid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200">
                <a:solidFill>
                  <a:schemeClr val="lt1"/>
                </a:solidFill>
                <a:latin typeface="Calibri"/>
                <a:ea typeface="Calibri"/>
                <a:cs typeface="Calibri"/>
                <a:sym typeface="Calibri"/>
              </a:rPr>
              <a:t>SYSTÈME DE FORMATION DES VILLES MÉDITERRANÉENNES DURABLES</a:t>
            </a:r>
            <a:endParaRPr sz="1200">
              <a:solidFill>
                <a:schemeClr val="lt1"/>
              </a:solidFill>
              <a:latin typeface="Calibri"/>
              <a:ea typeface="Calibri"/>
              <a:cs typeface="Calibri"/>
              <a:sym typeface="Calibri"/>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1" name="Shape 151"/>
        <p:cNvGrpSpPr/>
        <p:nvPr/>
      </p:nvGrpSpPr>
      <p:grpSpPr>
        <a:xfrm>
          <a:off x="0" y="0"/>
          <a:ext cx="0" cy="0"/>
          <a:chOff x="0" y="0"/>
          <a:chExt cx="0" cy="0"/>
        </a:xfrm>
      </p:grpSpPr>
      <p:sp>
        <p:nvSpPr>
          <p:cNvPr id="152" name="Google Shape;152;p7"/>
          <p:cNvSpPr txBox="1"/>
          <p:nvPr>
            <p:ph type="title"/>
          </p:nvPr>
        </p:nvSpPr>
        <p:spPr>
          <a:xfrm>
            <a:off x="0" y="0"/>
            <a:ext cx="9144000" cy="731837"/>
          </a:xfrm>
          <a:prstGeom prst="rect">
            <a:avLst/>
          </a:prstGeom>
          <a:noFill/>
          <a:ln>
            <a:noFill/>
          </a:ln>
        </p:spPr>
        <p:txBody>
          <a:bodyPr anchorCtr="0" anchor="ctr" bIns="45700" lIns="91425" spcFirstLastPara="1" rIns="91425" wrap="square" tIns="45700">
            <a:normAutofit/>
          </a:bodyPr>
          <a:lstStyle/>
          <a:p>
            <a:pPr indent="0" lvl="0" marL="0" rtl="0" algn="ctr">
              <a:spcBef>
                <a:spcPts val="0"/>
              </a:spcBef>
              <a:spcAft>
                <a:spcPts val="0"/>
              </a:spcAft>
              <a:buClr>
                <a:srgbClr val="7F7F7F"/>
              </a:buClr>
              <a:buSzPts val="2800"/>
              <a:buFont typeface="Calibri"/>
              <a:buNone/>
            </a:pPr>
            <a:r>
              <a:rPr lang="en-US" sz="2800">
                <a:solidFill>
                  <a:srgbClr val="7F7F7F"/>
                </a:solidFill>
              </a:rPr>
              <a:t>I.3.1 - PERMÉABILITÉ DES SOLS</a:t>
            </a:r>
            <a:endParaRPr sz="2800"/>
          </a:p>
        </p:txBody>
      </p:sp>
      <p:sp>
        <p:nvSpPr>
          <p:cNvPr id="153" name="Google Shape;153;p7"/>
          <p:cNvSpPr txBox="1"/>
          <p:nvPr>
            <p:ph idx="4294967295" type="body"/>
          </p:nvPr>
        </p:nvSpPr>
        <p:spPr>
          <a:xfrm>
            <a:off x="298937" y="951457"/>
            <a:ext cx="8229600" cy="711444"/>
          </a:xfrm>
          <a:prstGeom prst="rect">
            <a:avLst/>
          </a:prstGeom>
          <a:noFill/>
          <a:ln>
            <a:noFill/>
          </a:ln>
        </p:spPr>
        <p:txBody>
          <a:bodyPr anchorCtr="0" anchor="t" bIns="45700" lIns="91425" spcFirstLastPara="1" rIns="91425" wrap="square" tIns="45700">
            <a:normAutofit lnSpcReduction="10000"/>
          </a:bodyPr>
          <a:lstStyle/>
          <a:p>
            <a:pPr indent="0" lvl="0" marL="0" rtl="0" algn="l">
              <a:spcBef>
                <a:spcPts val="0"/>
              </a:spcBef>
              <a:spcAft>
                <a:spcPts val="0"/>
              </a:spcAft>
              <a:buClr>
                <a:schemeClr val="dk1"/>
              </a:buClr>
              <a:buSzPts val="2400"/>
              <a:buNone/>
            </a:pPr>
            <a:r>
              <a:rPr b="1" lang="en-US" sz="2400" u="sng">
                <a:latin typeface="Calibri"/>
                <a:ea typeface="Calibri"/>
                <a:cs typeface="Calibri"/>
                <a:sym typeface="Calibri"/>
              </a:rPr>
              <a:t>CONTEXTE</a:t>
            </a:r>
            <a:endParaRPr b="1" sz="2400" u="sng">
              <a:latin typeface="Calibri"/>
              <a:ea typeface="Calibri"/>
              <a:cs typeface="Calibri"/>
              <a:sym typeface="Calibri"/>
            </a:endParaRPr>
          </a:p>
          <a:p>
            <a:pPr indent="0" lvl="0" marL="0" rtl="0" algn="l">
              <a:spcBef>
                <a:spcPts val="320"/>
              </a:spcBef>
              <a:spcAft>
                <a:spcPts val="0"/>
              </a:spcAft>
              <a:buClr>
                <a:schemeClr val="dk1"/>
              </a:buClr>
              <a:buSzPts val="1600"/>
              <a:buNone/>
            </a:pPr>
            <a:r>
              <a:rPr b="1" lang="en-US" sz="1600">
                <a:latin typeface="Calibri"/>
                <a:ea typeface="Calibri"/>
                <a:cs typeface="Calibri"/>
                <a:sym typeface="Calibri"/>
              </a:rPr>
              <a:t> </a:t>
            </a:r>
            <a:r>
              <a:rPr lang="en-US" sz="1600">
                <a:latin typeface="Calibri"/>
                <a:ea typeface="Calibri"/>
                <a:cs typeface="Calibri"/>
                <a:sym typeface="Calibri"/>
              </a:rPr>
              <a:t> </a:t>
            </a:r>
            <a:endParaRPr/>
          </a:p>
          <a:p>
            <a:pPr indent="0" lvl="0" marL="0" rtl="0" algn="l">
              <a:spcBef>
                <a:spcPts val="640"/>
              </a:spcBef>
              <a:spcAft>
                <a:spcPts val="0"/>
              </a:spcAft>
              <a:buClr>
                <a:schemeClr val="dk1"/>
              </a:buClr>
              <a:buSzPts val="3200"/>
              <a:buNone/>
            </a:pPr>
            <a:r>
              <a:t/>
            </a:r>
            <a:endParaRPr/>
          </a:p>
        </p:txBody>
      </p:sp>
      <p:sp>
        <p:nvSpPr>
          <p:cNvPr id="154" name="Google Shape;154;p7"/>
          <p:cNvSpPr txBox="1"/>
          <p:nvPr>
            <p:ph idx="12" type="sldNum"/>
          </p:nvPr>
        </p:nvSpPr>
        <p:spPr>
          <a:xfrm>
            <a:off x="8528537" y="6548732"/>
            <a:ext cx="615462" cy="365125"/>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pic>
        <p:nvPicPr>
          <p:cNvPr id="155" name="Google Shape;155;p7">
            <a:hlinkClick r:id="rId3"/>
          </p:cNvPr>
          <p:cNvPicPr preferRelativeResize="0"/>
          <p:nvPr/>
        </p:nvPicPr>
        <p:blipFill rotWithShape="1">
          <a:blip r:embed="rId4">
            <a:alphaModFix/>
          </a:blip>
          <a:srcRect b="0" l="0" r="0" t="0"/>
          <a:stretch/>
        </p:blipFill>
        <p:spPr>
          <a:xfrm>
            <a:off x="8108830" y="778843"/>
            <a:ext cx="990145" cy="541957"/>
          </a:xfrm>
          <a:prstGeom prst="roundRect">
            <a:avLst>
              <a:gd fmla="val 16667" name="adj"/>
            </a:avLst>
          </a:prstGeom>
          <a:noFill/>
          <a:ln>
            <a:noFill/>
          </a:ln>
          <a:effectLst>
            <a:outerShdw blurRad="76200" rotWithShape="0" algn="tl" dir="7800000" dist="38100">
              <a:srgbClr val="000000">
                <a:alpha val="40000"/>
              </a:srgbClr>
            </a:outerShdw>
          </a:effectLst>
        </p:spPr>
      </p:pic>
      <p:pic>
        <p:nvPicPr>
          <p:cNvPr id="156" name="Google Shape;156;p7"/>
          <p:cNvPicPr preferRelativeResize="0"/>
          <p:nvPr/>
        </p:nvPicPr>
        <p:blipFill rotWithShape="1">
          <a:blip r:embed="rId5">
            <a:alphaModFix/>
          </a:blip>
          <a:srcRect b="0" l="0" r="0" t="0"/>
          <a:stretch/>
        </p:blipFill>
        <p:spPr>
          <a:xfrm>
            <a:off x="2356975" y="1189851"/>
            <a:ext cx="5675868" cy="4523624"/>
          </a:xfrm>
          <a:prstGeom prst="rect">
            <a:avLst/>
          </a:prstGeom>
          <a:noFill/>
          <a:ln>
            <a:noFill/>
          </a:ln>
        </p:spPr>
      </p:pic>
      <p:sp>
        <p:nvSpPr>
          <p:cNvPr id="157" name="Google Shape;157;p7"/>
          <p:cNvSpPr/>
          <p:nvPr/>
        </p:nvSpPr>
        <p:spPr>
          <a:xfrm>
            <a:off x="146962" y="1662901"/>
            <a:ext cx="4572000" cy="1477328"/>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800">
                <a:solidFill>
                  <a:schemeClr val="dk1"/>
                </a:solidFill>
                <a:latin typeface="Calibri"/>
                <a:ea typeface="Calibri"/>
                <a:cs typeface="Calibri"/>
                <a:sym typeface="Calibri"/>
              </a:rPr>
              <a:t>Comparaison des prestations et </a:t>
            </a:r>
            <a:endParaRPr sz="1800">
              <a:solidFill>
                <a:schemeClr val="dk1"/>
              </a:solidFill>
              <a:latin typeface="Calibri"/>
              <a:ea typeface="Calibri"/>
              <a:cs typeface="Calibri"/>
              <a:sym typeface="Calibri"/>
            </a:endParaRPr>
          </a:p>
          <a:p>
            <a:pPr indent="0" lvl="0" marL="0" marR="0" rtl="0" algn="l">
              <a:spcBef>
                <a:spcPts val="0"/>
              </a:spcBef>
              <a:spcAft>
                <a:spcPts val="0"/>
              </a:spcAft>
              <a:buNone/>
            </a:pPr>
            <a:r>
              <a:rPr lang="en-US" sz="1800">
                <a:solidFill>
                  <a:schemeClr val="dk1"/>
                </a:solidFill>
                <a:latin typeface="Calibri"/>
                <a:ea typeface="Calibri"/>
                <a:cs typeface="Calibri"/>
                <a:sym typeface="Calibri"/>
              </a:rPr>
              <a:t>limitations des plus fréquentes </a:t>
            </a:r>
            <a:endParaRPr sz="1800">
              <a:solidFill>
                <a:schemeClr val="dk1"/>
              </a:solidFill>
              <a:latin typeface="Calibri"/>
              <a:ea typeface="Calibri"/>
              <a:cs typeface="Calibri"/>
              <a:sym typeface="Calibri"/>
            </a:endParaRPr>
          </a:p>
          <a:p>
            <a:pPr indent="0" lvl="0" marL="0" marR="0" rtl="0" algn="l">
              <a:spcBef>
                <a:spcPts val="0"/>
              </a:spcBef>
              <a:spcAft>
                <a:spcPts val="0"/>
              </a:spcAft>
              <a:buNone/>
            </a:pPr>
            <a:r>
              <a:rPr lang="en-US" sz="1800">
                <a:solidFill>
                  <a:schemeClr val="dk1"/>
                </a:solidFill>
                <a:latin typeface="Calibri"/>
                <a:ea typeface="Calibri"/>
                <a:cs typeface="Calibri"/>
                <a:sym typeface="Calibri"/>
              </a:rPr>
              <a:t>Surfaces perméables </a:t>
            </a:r>
            <a:endParaRPr/>
          </a:p>
          <a:p>
            <a:pPr indent="0" lvl="0" marL="0" marR="0" rtl="0" algn="l">
              <a:spcBef>
                <a:spcPts val="0"/>
              </a:spcBef>
              <a:spcAft>
                <a:spcPts val="0"/>
              </a:spcAft>
              <a:buNone/>
            </a:pPr>
            <a:r>
              <a:rPr lang="en-US" sz="1800">
                <a:solidFill>
                  <a:schemeClr val="dk1"/>
                </a:solidFill>
                <a:latin typeface="Calibri"/>
                <a:ea typeface="Calibri"/>
                <a:cs typeface="Calibri"/>
                <a:sym typeface="Calibri"/>
              </a:rPr>
              <a:t>en relation</a:t>
            </a:r>
            <a:endParaRPr/>
          </a:p>
          <a:p>
            <a:pPr indent="0" lvl="0" marL="0" marR="0" rtl="0" algn="l">
              <a:spcBef>
                <a:spcPts val="0"/>
              </a:spcBef>
              <a:spcAft>
                <a:spcPts val="0"/>
              </a:spcAft>
              <a:buNone/>
            </a:pPr>
            <a:r>
              <a:rPr lang="en-US" sz="1800">
                <a:solidFill>
                  <a:schemeClr val="dk1"/>
                </a:solidFill>
                <a:latin typeface="Calibri"/>
                <a:ea typeface="Calibri"/>
                <a:cs typeface="Calibri"/>
                <a:sym typeface="Calibri"/>
              </a:rPr>
              <a:t>en asphalte</a:t>
            </a:r>
            <a:endParaRPr sz="1800">
              <a:solidFill>
                <a:schemeClr val="dk1"/>
              </a:solidFill>
              <a:latin typeface="Calibri"/>
              <a:ea typeface="Calibri"/>
              <a:cs typeface="Calibri"/>
              <a:sym typeface="Calibri"/>
            </a:endParaRPr>
          </a:p>
        </p:txBody>
      </p:sp>
      <p:sp>
        <p:nvSpPr>
          <p:cNvPr id="158" name="Google Shape;158;p7"/>
          <p:cNvSpPr/>
          <p:nvPr/>
        </p:nvSpPr>
        <p:spPr>
          <a:xfrm>
            <a:off x="2356976" y="5617668"/>
            <a:ext cx="5675868" cy="553998"/>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000">
                <a:solidFill>
                  <a:schemeClr val="dk1"/>
                </a:solidFill>
                <a:latin typeface="Calibri"/>
                <a:ea typeface="Calibri"/>
                <a:cs typeface="Calibri"/>
                <a:sym typeface="Calibri"/>
              </a:rPr>
              <a:t>Source : Prokop, G., H. Jobstmann, et A. Schönbauer. 2011. Rapport sur les meilleures pratiques pour limiter l'imperméabilisation des sols et en atténuer les effets. Étude commandée par la Commission européenne, DG Environnement, rapport technique 2011-50, Bruxelles, Belgique, 231 p</a:t>
            </a:r>
            <a:endParaRPr sz="1000">
              <a:solidFill>
                <a:schemeClr val="dk1"/>
              </a:solidFill>
              <a:latin typeface="Calibri"/>
              <a:ea typeface="Calibri"/>
              <a:cs typeface="Calibri"/>
              <a:sym typeface="Calibri"/>
            </a:endParaRPr>
          </a:p>
        </p:txBody>
      </p:sp>
      <p:sp>
        <p:nvSpPr>
          <p:cNvPr id="159" name="Google Shape;159;p7"/>
          <p:cNvSpPr txBox="1"/>
          <p:nvPr/>
        </p:nvSpPr>
        <p:spPr>
          <a:xfrm>
            <a:off x="2452168" y="2963449"/>
            <a:ext cx="710132" cy="258725"/>
          </a:xfrm>
          <a:prstGeom prst="rect">
            <a:avLst/>
          </a:prstGeom>
          <a:solidFill>
            <a:schemeClr val="lt1"/>
          </a:solidFill>
          <a:ln>
            <a:noFill/>
          </a:ln>
        </p:spPr>
        <p:txBody>
          <a:bodyPr anchorCtr="0" anchor="t" bIns="0" lIns="0" spcFirstLastPara="1" rIns="0" wrap="square" tIns="12375">
            <a:spAutoFit/>
          </a:bodyPr>
          <a:lstStyle/>
          <a:p>
            <a:pPr indent="0" lvl="0" marL="9525" marR="0" rtl="0" algn="ctr">
              <a:spcBef>
                <a:spcPts val="0"/>
              </a:spcBef>
              <a:spcAft>
                <a:spcPts val="0"/>
              </a:spcAft>
              <a:buNone/>
            </a:pPr>
            <a:r>
              <a:rPr b="1" lang="en-US" sz="800">
                <a:solidFill>
                  <a:srgbClr val="7F7F7F"/>
                </a:solidFill>
                <a:latin typeface="Calibri"/>
                <a:ea typeface="Calibri"/>
                <a:cs typeface="Calibri"/>
                <a:sym typeface="Calibri"/>
              </a:rPr>
              <a:t>Pelouse, sol sablonneux</a:t>
            </a:r>
            <a:endParaRPr b="1" sz="800">
              <a:solidFill>
                <a:srgbClr val="7F7F7F"/>
              </a:solidFill>
              <a:latin typeface="Arial"/>
              <a:ea typeface="Arial"/>
              <a:cs typeface="Arial"/>
              <a:sym typeface="Arial"/>
            </a:endParaRPr>
          </a:p>
        </p:txBody>
      </p:sp>
      <p:sp>
        <p:nvSpPr>
          <p:cNvPr id="160" name="Google Shape;160;p7"/>
          <p:cNvSpPr txBox="1"/>
          <p:nvPr/>
        </p:nvSpPr>
        <p:spPr>
          <a:xfrm>
            <a:off x="2485505" y="3325399"/>
            <a:ext cx="710132" cy="258725"/>
          </a:xfrm>
          <a:prstGeom prst="rect">
            <a:avLst/>
          </a:prstGeom>
          <a:solidFill>
            <a:schemeClr val="lt1"/>
          </a:solidFill>
          <a:ln>
            <a:noFill/>
          </a:ln>
        </p:spPr>
        <p:txBody>
          <a:bodyPr anchorCtr="0" anchor="t" bIns="0" lIns="0" spcFirstLastPara="1" rIns="0" wrap="square" tIns="12375">
            <a:spAutoFit/>
          </a:bodyPr>
          <a:lstStyle/>
          <a:p>
            <a:pPr indent="0" lvl="0" marL="9525" marR="0" rtl="0" algn="ctr">
              <a:spcBef>
                <a:spcPts val="0"/>
              </a:spcBef>
              <a:spcAft>
                <a:spcPts val="0"/>
              </a:spcAft>
              <a:buNone/>
            </a:pPr>
            <a:r>
              <a:rPr b="1" lang="en-US" sz="800">
                <a:solidFill>
                  <a:srgbClr val="7F7F7F"/>
                </a:solidFill>
                <a:latin typeface="Calibri"/>
                <a:ea typeface="Calibri"/>
                <a:cs typeface="Calibri"/>
                <a:sym typeface="Calibri"/>
              </a:rPr>
              <a:t>Gazon de gravier</a:t>
            </a:r>
            <a:endParaRPr b="1" sz="800">
              <a:solidFill>
                <a:srgbClr val="7F7F7F"/>
              </a:solidFill>
              <a:latin typeface="Arial"/>
              <a:ea typeface="Arial"/>
              <a:cs typeface="Arial"/>
              <a:sym typeface="Arial"/>
            </a:endParaRPr>
          </a:p>
        </p:txBody>
      </p:sp>
      <p:sp>
        <p:nvSpPr>
          <p:cNvPr id="161" name="Google Shape;161;p7"/>
          <p:cNvSpPr txBox="1"/>
          <p:nvPr/>
        </p:nvSpPr>
        <p:spPr>
          <a:xfrm>
            <a:off x="2490267" y="3673060"/>
            <a:ext cx="710132" cy="271661"/>
          </a:xfrm>
          <a:prstGeom prst="rect">
            <a:avLst/>
          </a:prstGeom>
          <a:solidFill>
            <a:schemeClr val="lt1"/>
          </a:solidFill>
          <a:ln>
            <a:noFill/>
          </a:ln>
        </p:spPr>
        <p:txBody>
          <a:bodyPr anchorCtr="0" anchor="t" bIns="0" lIns="0" spcFirstLastPara="1" rIns="0" wrap="square" tIns="12375">
            <a:spAutoFit/>
          </a:bodyPr>
          <a:lstStyle/>
          <a:p>
            <a:pPr indent="0" lvl="0" marL="9525" marR="0" rtl="0" algn="ctr">
              <a:spcBef>
                <a:spcPts val="0"/>
              </a:spcBef>
              <a:spcAft>
                <a:spcPts val="0"/>
              </a:spcAft>
              <a:buNone/>
            </a:pPr>
            <a:r>
              <a:rPr b="1" lang="en-US" sz="800">
                <a:solidFill>
                  <a:srgbClr val="7F7F7F"/>
                </a:solidFill>
                <a:latin typeface="Calibri"/>
                <a:ea typeface="Calibri"/>
                <a:cs typeface="Calibri"/>
                <a:sym typeface="Calibri"/>
              </a:rPr>
              <a:t>Grilles d’herbe (plastique)</a:t>
            </a:r>
            <a:endParaRPr b="1" sz="800">
              <a:solidFill>
                <a:srgbClr val="7F7F7F"/>
              </a:solidFill>
              <a:latin typeface="Arial"/>
              <a:ea typeface="Arial"/>
              <a:cs typeface="Arial"/>
              <a:sym typeface="Arial"/>
            </a:endParaRPr>
          </a:p>
        </p:txBody>
      </p:sp>
      <p:sp>
        <p:nvSpPr>
          <p:cNvPr id="162" name="Google Shape;162;p7"/>
          <p:cNvSpPr txBox="1"/>
          <p:nvPr/>
        </p:nvSpPr>
        <p:spPr>
          <a:xfrm>
            <a:off x="2495030" y="4044535"/>
            <a:ext cx="710132" cy="271661"/>
          </a:xfrm>
          <a:prstGeom prst="rect">
            <a:avLst/>
          </a:prstGeom>
          <a:solidFill>
            <a:schemeClr val="lt1"/>
          </a:solidFill>
          <a:ln>
            <a:noFill/>
          </a:ln>
        </p:spPr>
        <p:txBody>
          <a:bodyPr anchorCtr="0" anchor="t" bIns="0" lIns="0" spcFirstLastPara="1" rIns="0" wrap="square" tIns="12375">
            <a:spAutoFit/>
          </a:bodyPr>
          <a:lstStyle/>
          <a:p>
            <a:pPr indent="0" lvl="0" marL="9525" marR="0" rtl="0" algn="ctr">
              <a:spcBef>
                <a:spcPts val="0"/>
              </a:spcBef>
              <a:spcAft>
                <a:spcPts val="0"/>
              </a:spcAft>
              <a:buNone/>
            </a:pPr>
            <a:r>
              <a:rPr b="1" lang="en-US" sz="800">
                <a:solidFill>
                  <a:srgbClr val="7F7F7F"/>
                </a:solidFill>
                <a:latin typeface="Calibri"/>
                <a:ea typeface="Calibri"/>
                <a:cs typeface="Calibri"/>
                <a:sym typeface="Calibri"/>
              </a:rPr>
              <a:t>Grilles d’herbe (béton)</a:t>
            </a:r>
            <a:endParaRPr b="1" sz="800">
              <a:solidFill>
                <a:srgbClr val="7F7F7F"/>
              </a:solidFill>
              <a:latin typeface="Arial"/>
              <a:ea typeface="Arial"/>
              <a:cs typeface="Arial"/>
              <a:sym typeface="Arial"/>
            </a:endParaRPr>
          </a:p>
        </p:txBody>
      </p:sp>
      <p:sp>
        <p:nvSpPr>
          <p:cNvPr id="163" name="Google Shape;163;p7"/>
          <p:cNvSpPr txBox="1"/>
          <p:nvPr/>
        </p:nvSpPr>
        <p:spPr>
          <a:xfrm>
            <a:off x="2480743" y="4416010"/>
            <a:ext cx="710132" cy="258725"/>
          </a:xfrm>
          <a:prstGeom prst="rect">
            <a:avLst/>
          </a:prstGeom>
          <a:solidFill>
            <a:schemeClr val="lt1"/>
          </a:solidFill>
          <a:ln>
            <a:noFill/>
          </a:ln>
        </p:spPr>
        <p:txBody>
          <a:bodyPr anchorCtr="0" anchor="t" bIns="0" lIns="0" spcFirstLastPara="1" rIns="0" wrap="square" tIns="12375">
            <a:spAutoFit/>
          </a:bodyPr>
          <a:lstStyle/>
          <a:p>
            <a:pPr indent="0" lvl="0" marL="9525" marR="0" rtl="0" algn="ctr">
              <a:spcBef>
                <a:spcPts val="0"/>
              </a:spcBef>
              <a:spcAft>
                <a:spcPts val="0"/>
              </a:spcAft>
              <a:buNone/>
            </a:pPr>
            <a:r>
              <a:rPr b="1" lang="en-US" sz="800">
                <a:solidFill>
                  <a:srgbClr val="7F7F7F"/>
                </a:solidFill>
                <a:latin typeface="Calibri"/>
                <a:ea typeface="Calibri"/>
                <a:cs typeface="Calibri"/>
                <a:sym typeface="Calibri"/>
              </a:rPr>
              <a:t>Surfaces liées à l’eau</a:t>
            </a:r>
            <a:endParaRPr b="1" sz="800">
              <a:solidFill>
                <a:srgbClr val="7F7F7F"/>
              </a:solidFill>
              <a:latin typeface="Arial"/>
              <a:ea typeface="Arial"/>
              <a:cs typeface="Arial"/>
              <a:sym typeface="Arial"/>
            </a:endParaRPr>
          </a:p>
        </p:txBody>
      </p:sp>
      <p:sp>
        <p:nvSpPr>
          <p:cNvPr id="164" name="Google Shape;164;p7"/>
          <p:cNvSpPr txBox="1"/>
          <p:nvPr/>
        </p:nvSpPr>
        <p:spPr>
          <a:xfrm>
            <a:off x="2471218" y="4811297"/>
            <a:ext cx="710132" cy="258725"/>
          </a:xfrm>
          <a:prstGeom prst="rect">
            <a:avLst/>
          </a:prstGeom>
          <a:solidFill>
            <a:schemeClr val="lt1"/>
          </a:solidFill>
          <a:ln>
            <a:noFill/>
          </a:ln>
        </p:spPr>
        <p:txBody>
          <a:bodyPr anchorCtr="0" anchor="t" bIns="0" lIns="0" spcFirstLastPara="1" rIns="0" wrap="square" tIns="12375">
            <a:spAutoFit/>
          </a:bodyPr>
          <a:lstStyle/>
          <a:p>
            <a:pPr indent="0" lvl="0" marL="9525" marR="0" rtl="0" algn="ctr">
              <a:spcBef>
                <a:spcPts val="0"/>
              </a:spcBef>
              <a:spcAft>
                <a:spcPts val="0"/>
              </a:spcAft>
              <a:buNone/>
            </a:pPr>
            <a:r>
              <a:rPr b="1" lang="en-US" sz="800">
                <a:solidFill>
                  <a:srgbClr val="7F7F7F"/>
                </a:solidFill>
                <a:latin typeface="Calibri"/>
                <a:ea typeface="Calibri"/>
                <a:cs typeface="Calibri"/>
                <a:sym typeface="Calibri"/>
              </a:rPr>
              <a:t>Pavés perméables</a:t>
            </a:r>
            <a:endParaRPr b="1" sz="800">
              <a:solidFill>
                <a:srgbClr val="7F7F7F"/>
              </a:solidFill>
              <a:latin typeface="Arial"/>
              <a:ea typeface="Arial"/>
              <a:cs typeface="Arial"/>
              <a:sym typeface="Arial"/>
            </a:endParaRPr>
          </a:p>
        </p:txBody>
      </p:sp>
      <p:sp>
        <p:nvSpPr>
          <p:cNvPr id="165" name="Google Shape;165;p7"/>
          <p:cNvSpPr txBox="1"/>
          <p:nvPr/>
        </p:nvSpPr>
        <p:spPr>
          <a:xfrm>
            <a:off x="2452167" y="5135146"/>
            <a:ext cx="795857" cy="271549"/>
          </a:xfrm>
          <a:prstGeom prst="rect">
            <a:avLst/>
          </a:prstGeom>
          <a:solidFill>
            <a:schemeClr val="lt1"/>
          </a:solidFill>
          <a:ln>
            <a:noFill/>
          </a:ln>
        </p:spPr>
        <p:txBody>
          <a:bodyPr anchorCtr="0" anchor="t" bIns="0" lIns="0" spcFirstLastPara="1" rIns="0" wrap="square" tIns="12375">
            <a:spAutoFit/>
          </a:bodyPr>
          <a:lstStyle/>
          <a:p>
            <a:pPr indent="0" lvl="0" marL="9525" marR="0" rtl="0" algn="ctr">
              <a:spcBef>
                <a:spcPts val="0"/>
              </a:spcBef>
              <a:spcAft>
                <a:spcPts val="0"/>
              </a:spcAft>
              <a:buNone/>
            </a:pPr>
            <a:r>
              <a:rPr b="1" lang="en-US" sz="800">
                <a:solidFill>
                  <a:srgbClr val="7F7F7F"/>
                </a:solidFill>
                <a:latin typeface="Calibri"/>
                <a:ea typeface="Calibri"/>
                <a:cs typeface="Calibri"/>
                <a:sym typeface="Calibri"/>
              </a:rPr>
              <a:t>Asphalte</a:t>
            </a:r>
            <a:endParaRPr/>
          </a:p>
          <a:p>
            <a:pPr indent="0" lvl="0" marL="9525" marR="0" rtl="0" algn="ctr">
              <a:spcBef>
                <a:spcPts val="98"/>
              </a:spcBef>
              <a:spcAft>
                <a:spcPts val="0"/>
              </a:spcAft>
              <a:buNone/>
            </a:pPr>
            <a:r>
              <a:rPr b="1" lang="en-US" sz="800">
                <a:solidFill>
                  <a:srgbClr val="7F7F7F"/>
                </a:solidFill>
                <a:latin typeface="Calibri"/>
                <a:ea typeface="Calibri"/>
                <a:cs typeface="Calibri"/>
                <a:sym typeface="Calibri"/>
              </a:rPr>
              <a:t> poreux</a:t>
            </a:r>
            <a:endParaRPr b="1" sz="800">
              <a:solidFill>
                <a:srgbClr val="7F7F7F"/>
              </a:solidFill>
              <a:latin typeface="Arial"/>
              <a:ea typeface="Arial"/>
              <a:cs typeface="Arial"/>
              <a:sym typeface="Arial"/>
            </a:endParaRPr>
          </a:p>
        </p:txBody>
      </p:sp>
      <p:sp>
        <p:nvSpPr>
          <p:cNvPr id="166" name="Google Shape;166;p7"/>
          <p:cNvSpPr txBox="1"/>
          <p:nvPr/>
        </p:nvSpPr>
        <p:spPr>
          <a:xfrm>
            <a:off x="2485505" y="5478046"/>
            <a:ext cx="638696" cy="135615"/>
          </a:xfrm>
          <a:prstGeom prst="rect">
            <a:avLst/>
          </a:prstGeom>
          <a:solidFill>
            <a:schemeClr val="lt1"/>
          </a:solidFill>
          <a:ln>
            <a:noFill/>
          </a:ln>
        </p:spPr>
        <p:txBody>
          <a:bodyPr anchorCtr="0" anchor="t" bIns="0" lIns="0" spcFirstLastPara="1" rIns="0" wrap="square" tIns="12375">
            <a:spAutoFit/>
          </a:bodyPr>
          <a:lstStyle/>
          <a:p>
            <a:pPr indent="0" lvl="0" marL="9525" marR="0" rtl="0" algn="ctr">
              <a:spcBef>
                <a:spcPts val="0"/>
              </a:spcBef>
              <a:spcAft>
                <a:spcPts val="0"/>
              </a:spcAft>
              <a:buNone/>
            </a:pPr>
            <a:r>
              <a:rPr b="1" lang="en-US" sz="800">
                <a:solidFill>
                  <a:srgbClr val="7F7F7F"/>
                </a:solidFill>
                <a:latin typeface="Calibri"/>
                <a:ea typeface="Calibri"/>
                <a:cs typeface="Calibri"/>
                <a:sym typeface="Calibri"/>
              </a:rPr>
              <a:t>Asphalte</a:t>
            </a:r>
            <a:endParaRPr/>
          </a:p>
        </p:txBody>
      </p:sp>
      <p:sp>
        <p:nvSpPr>
          <p:cNvPr id="167" name="Google Shape;167;p7"/>
          <p:cNvSpPr txBox="1"/>
          <p:nvPr/>
        </p:nvSpPr>
        <p:spPr>
          <a:xfrm rot="-5400000">
            <a:off x="3080819" y="2153281"/>
            <a:ext cx="710132" cy="174087"/>
          </a:xfrm>
          <a:prstGeom prst="rect">
            <a:avLst/>
          </a:prstGeom>
          <a:solidFill>
            <a:schemeClr val="lt1"/>
          </a:solidFill>
          <a:ln>
            <a:noFill/>
          </a:ln>
        </p:spPr>
        <p:txBody>
          <a:bodyPr anchorCtr="0" anchor="t" bIns="0" lIns="0" spcFirstLastPara="1" rIns="0" wrap="square" tIns="12375">
            <a:spAutoFit/>
          </a:bodyPr>
          <a:lstStyle/>
          <a:p>
            <a:pPr indent="0" lvl="0" marL="9525" marR="0" rtl="0" algn="l">
              <a:spcBef>
                <a:spcPts val="0"/>
              </a:spcBef>
              <a:spcAft>
                <a:spcPts val="0"/>
              </a:spcAft>
              <a:buNone/>
            </a:pPr>
            <a:r>
              <a:rPr b="1" lang="en-US" sz="1050">
                <a:solidFill>
                  <a:srgbClr val="7F7F7F"/>
                </a:solidFill>
                <a:latin typeface="Calibri"/>
                <a:ea typeface="Calibri"/>
                <a:cs typeface="Calibri"/>
                <a:sym typeface="Calibri"/>
              </a:rPr>
              <a:t>Piétons</a:t>
            </a:r>
            <a:endParaRPr b="1" sz="1050">
              <a:solidFill>
                <a:srgbClr val="7F7F7F"/>
              </a:solidFill>
              <a:latin typeface="Arial"/>
              <a:ea typeface="Arial"/>
              <a:cs typeface="Arial"/>
              <a:sym typeface="Arial"/>
            </a:endParaRPr>
          </a:p>
        </p:txBody>
      </p:sp>
      <p:sp>
        <p:nvSpPr>
          <p:cNvPr id="168" name="Google Shape;168;p7"/>
          <p:cNvSpPr txBox="1"/>
          <p:nvPr/>
        </p:nvSpPr>
        <p:spPr>
          <a:xfrm rot="-5400000">
            <a:off x="3041263" y="1855140"/>
            <a:ext cx="1314451" cy="166392"/>
          </a:xfrm>
          <a:prstGeom prst="rect">
            <a:avLst/>
          </a:prstGeom>
          <a:solidFill>
            <a:schemeClr val="lt1"/>
          </a:solidFill>
          <a:ln>
            <a:noFill/>
          </a:ln>
        </p:spPr>
        <p:txBody>
          <a:bodyPr anchorCtr="0" anchor="t" bIns="0" lIns="0" spcFirstLastPara="1" rIns="0" wrap="square" tIns="12375">
            <a:spAutoFit/>
          </a:bodyPr>
          <a:lstStyle/>
          <a:p>
            <a:pPr indent="0" lvl="0" marL="9525" marR="0" rtl="0" algn="l">
              <a:spcBef>
                <a:spcPts val="0"/>
              </a:spcBef>
              <a:spcAft>
                <a:spcPts val="0"/>
              </a:spcAft>
              <a:buNone/>
            </a:pPr>
            <a:r>
              <a:rPr b="1" lang="en-US" sz="1000">
                <a:solidFill>
                  <a:srgbClr val="7F7F7F"/>
                </a:solidFill>
                <a:latin typeface="Calibri"/>
                <a:ea typeface="Calibri"/>
                <a:cs typeface="Calibri"/>
                <a:sym typeface="Calibri"/>
              </a:rPr>
              <a:t>Parking, petits véhicules</a:t>
            </a:r>
            <a:endParaRPr b="1" sz="1000">
              <a:solidFill>
                <a:srgbClr val="7F7F7F"/>
              </a:solidFill>
              <a:latin typeface="Arial"/>
              <a:ea typeface="Arial"/>
              <a:cs typeface="Arial"/>
              <a:sym typeface="Arial"/>
            </a:endParaRPr>
          </a:p>
        </p:txBody>
      </p:sp>
      <p:sp>
        <p:nvSpPr>
          <p:cNvPr id="169" name="Google Shape;169;p7"/>
          <p:cNvSpPr txBox="1"/>
          <p:nvPr/>
        </p:nvSpPr>
        <p:spPr>
          <a:xfrm rot="-5400000">
            <a:off x="3688384" y="1955984"/>
            <a:ext cx="1161880" cy="174087"/>
          </a:xfrm>
          <a:prstGeom prst="rect">
            <a:avLst/>
          </a:prstGeom>
          <a:solidFill>
            <a:schemeClr val="lt1"/>
          </a:solidFill>
          <a:ln>
            <a:noFill/>
          </a:ln>
        </p:spPr>
        <p:txBody>
          <a:bodyPr anchorCtr="0" anchor="t" bIns="0" lIns="0" spcFirstLastPara="1" rIns="0" wrap="square" tIns="12375">
            <a:spAutoFit/>
          </a:bodyPr>
          <a:lstStyle/>
          <a:p>
            <a:pPr indent="0" lvl="0" marL="9525" marR="0" rtl="0" algn="l">
              <a:spcBef>
                <a:spcPts val="0"/>
              </a:spcBef>
              <a:spcAft>
                <a:spcPts val="0"/>
              </a:spcAft>
              <a:buNone/>
            </a:pPr>
            <a:r>
              <a:rPr b="1" lang="en-US" sz="1050">
                <a:solidFill>
                  <a:srgbClr val="7F7F7F"/>
                </a:solidFill>
                <a:latin typeface="Calibri"/>
                <a:ea typeface="Calibri"/>
                <a:cs typeface="Calibri"/>
                <a:sym typeface="Calibri"/>
              </a:rPr>
              <a:t>Trafic Routier</a:t>
            </a:r>
            <a:endParaRPr b="1" sz="1050">
              <a:solidFill>
                <a:srgbClr val="7F7F7F"/>
              </a:solidFill>
              <a:latin typeface="Arial"/>
              <a:ea typeface="Arial"/>
              <a:cs typeface="Arial"/>
              <a:sym typeface="Arial"/>
            </a:endParaRPr>
          </a:p>
        </p:txBody>
      </p:sp>
      <p:sp>
        <p:nvSpPr>
          <p:cNvPr id="170" name="Google Shape;170;p7"/>
          <p:cNvSpPr txBox="1"/>
          <p:nvPr/>
        </p:nvSpPr>
        <p:spPr>
          <a:xfrm rot="-5400000">
            <a:off x="3888407" y="1889308"/>
            <a:ext cx="1323803" cy="174087"/>
          </a:xfrm>
          <a:prstGeom prst="rect">
            <a:avLst/>
          </a:prstGeom>
          <a:solidFill>
            <a:schemeClr val="lt1"/>
          </a:solidFill>
          <a:ln>
            <a:noFill/>
          </a:ln>
        </p:spPr>
        <p:txBody>
          <a:bodyPr anchorCtr="0" anchor="t" bIns="0" lIns="0" spcFirstLastPara="1" rIns="0" wrap="square" tIns="12375">
            <a:spAutoFit/>
          </a:bodyPr>
          <a:lstStyle/>
          <a:p>
            <a:pPr indent="0" lvl="0" marL="9525" marR="0" rtl="0" algn="l">
              <a:spcBef>
                <a:spcPts val="0"/>
              </a:spcBef>
              <a:spcAft>
                <a:spcPts val="0"/>
              </a:spcAft>
              <a:buNone/>
            </a:pPr>
            <a:r>
              <a:rPr b="1" lang="en-US" sz="1050">
                <a:solidFill>
                  <a:srgbClr val="7F7F7F"/>
                </a:solidFill>
                <a:latin typeface="Calibri"/>
                <a:ea typeface="Calibri"/>
                <a:cs typeface="Calibri"/>
                <a:sym typeface="Calibri"/>
              </a:rPr>
              <a:t>Apparence visuelle</a:t>
            </a:r>
            <a:endParaRPr b="1" sz="1050">
              <a:solidFill>
                <a:srgbClr val="7F7F7F"/>
              </a:solidFill>
              <a:latin typeface="Arial"/>
              <a:ea typeface="Arial"/>
              <a:cs typeface="Arial"/>
              <a:sym typeface="Arial"/>
            </a:endParaRPr>
          </a:p>
        </p:txBody>
      </p:sp>
      <p:sp>
        <p:nvSpPr>
          <p:cNvPr id="171" name="Google Shape;171;p7"/>
          <p:cNvSpPr txBox="1"/>
          <p:nvPr/>
        </p:nvSpPr>
        <p:spPr>
          <a:xfrm rot="-5400000">
            <a:off x="4143204" y="1867876"/>
            <a:ext cx="1357141" cy="174087"/>
          </a:xfrm>
          <a:prstGeom prst="rect">
            <a:avLst/>
          </a:prstGeom>
          <a:solidFill>
            <a:schemeClr val="lt1"/>
          </a:solidFill>
          <a:ln>
            <a:noFill/>
          </a:ln>
        </p:spPr>
        <p:txBody>
          <a:bodyPr anchorCtr="0" anchor="t" bIns="0" lIns="0" spcFirstLastPara="1" rIns="0" wrap="square" tIns="12375">
            <a:spAutoFit/>
          </a:bodyPr>
          <a:lstStyle/>
          <a:p>
            <a:pPr indent="0" lvl="0" marL="9525" marR="0" rtl="0" algn="l">
              <a:spcBef>
                <a:spcPts val="0"/>
              </a:spcBef>
              <a:spcAft>
                <a:spcPts val="0"/>
              </a:spcAft>
              <a:buNone/>
            </a:pPr>
            <a:r>
              <a:rPr b="1" lang="en-US" sz="1050">
                <a:solidFill>
                  <a:srgbClr val="7F7F7F"/>
                </a:solidFill>
                <a:latin typeface="Calibri"/>
                <a:ea typeface="Calibri"/>
                <a:cs typeface="Calibri"/>
                <a:sym typeface="Calibri"/>
              </a:rPr>
              <a:t>Végétation possible</a:t>
            </a:r>
            <a:endParaRPr b="1" sz="1050">
              <a:solidFill>
                <a:srgbClr val="7F7F7F"/>
              </a:solidFill>
              <a:latin typeface="Arial"/>
              <a:ea typeface="Arial"/>
              <a:cs typeface="Arial"/>
              <a:sym typeface="Arial"/>
            </a:endParaRPr>
          </a:p>
        </p:txBody>
      </p:sp>
      <p:sp>
        <p:nvSpPr>
          <p:cNvPr id="172" name="Google Shape;172;p7"/>
          <p:cNvSpPr txBox="1"/>
          <p:nvPr/>
        </p:nvSpPr>
        <p:spPr>
          <a:xfrm rot="-5400000">
            <a:off x="4405144" y="1867876"/>
            <a:ext cx="1347615" cy="174087"/>
          </a:xfrm>
          <a:prstGeom prst="rect">
            <a:avLst/>
          </a:prstGeom>
          <a:solidFill>
            <a:schemeClr val="lt1"/>
          </a:solidFill>
          <a:ln>
            <a:noFill/>
          </a:ln>
        </p:spPr>
        <p:txBody>
          <a:bodyPr anchorCtr="0" anchor="t" bIns="0" lIns="0" spcFirstLastPara="1" rIns="0" wrap="square" tIns="12375">
            <a:spAutoFit/>
          </a:bodyPr>
          <a:lstStyle/>
          <a:p>
            <a:pPr indent="0" lvl="0" marL="9525" marR="0" rtl="0" algn="l">
              <a:spcBef>
                <a:spcPts val="0"/>
              </a:spcBef>
              <a:spcAft>
                <a:spcPts val="0"/>
              </a:spcAft>
              <a:buNone/>
            </a:pPr>
            <a:r>
              <a:rPr b="1" lang="en-US" sz="1050">
                <a:solidFill>
                  <a:srgbClr val="7F7F7F"/>
                </a:solidFill>
                <a:latin typeface="Calibri"/>
                <a:ea typeface="Calibri"/>
                <a:cs typeface="Calibri"/>
                <a:sym typeface="Calibri"/>
              </a:rPr>
              <a:t>Vidange élevée possible</a:t>
            </a:r>
            <a:endParaRPr b="1" sz="1050">
              <a:solidFill>
                <a:srgbClr val="7F7F7F"/>
              </a:solidFill>
              <a:latin typeface="Arial"/>
              <a:ea typeface="Arial"/>
              <a:cs typeface="Arial"/>
              <a:sym typeface="Arial"/>
            </a:endParaRPr>
          </a:p>
        </p:txBody>
      </p:sp>
      <p:sp>
        <p:nvSpPr>
          <p:cNvPr id="173" name="Google Shape;173;p7"/>
          <p:cNvSpPr txBox="1"/>
          <p:nvPr/>
        </p:nvSpPr>
        <p:spPr>
          <a:xfrm rot="-5400000">
            <a:off x="5224292" y="1863114"/>
            <a:ext cx="1357140" cy="174087"/>
          </a:xfrm>
          <a:prstGeom prst="rect">
            <a:avLst/>
          </a:prstGeom>
          <a:solidFill>
            <a:schemeClr val="lt1"/>
          </a:solidFill>
          <a:ln>
            <a:noFill/>
          </a:ln>
        </p:spPr>
        <p:txBody>
          <a:bodyPr anchorCtr="0" anchor="t" bIns="0" lIns="0" spcFirstLastPara="1" rIns="0" wrap="square" tIns="12375">
            <a:spAutoFit/>
          </a:bodyPr>
          <a:lstStyle/>
          <a:p>
            <a:pPr indent="0" lvl="0" marL="9525" marR="0" rtl="0" algn="l">
              <a:spcBef>
                <a:spcPts val="0"/>
              </a:spcBef>
              <a:spcAft>
                <a:spcPts val="0"/>
              </a:spcAft>
              <a:buNone/>
            </a:pPr>
            <a:r>
              <a:rPr b="1" lang="en-US" sz="1050">
                <a:solidFill>
                  <a:srgbClr val="7F7F7F"/>
                </a:solidFill>
                <a:latin typeface="Calibri"/>
                <a:ea typeface="Calibri"/>
                <a:cs typeface="Calibri"/>
                <a:sym typeface="Calibri"/>
              </a:rPr>
              <a:t>Haute maintenance</a:t>
            </a:r>
            <a:endParaRPr b="1" sz="1050">
              <a:solidFill>
                <a:srgbClr val="7F7F7F"/>
              </a:solidFill>
              <a:latin typeface="Arial"/>
              <a:ea typeface="Arial"/>
              <a:cs typeface="Arial"/>
              <a:sym typeface="Arial"/>
            </a:endParaRPr>
          </a:p>
        </p:txBody>
      </p:sp>
      <p:sp>
        <p:nvSpPr>
          <p:cNvPr id="174" name="Google Shape;174;p7"/>
          <p:cNvSpPr txBox="1"/>
          <p:nvPr/>
        </p:nvSpPr>
        <p:spPr>
          <a:xfrm rot="-5400000">
            <a:off x="3257961" y="1843236"/>
            <a:ext cx="1423989" cy="166392"/>
          </a:xfrm>
          <a:prstGeom prst="rect">
            <a:avLst/>
          </a:prstGeom>
          <a:solidFill>
            <a:schemeClr val="lt1"/>
          </a:solidFill>
          <a:ln>
            <a:noFill/>
          </a:ln>
        </p:spPr>
        <p:txBody>
          <a:bodyPr anchorCtr="0" anchor="t" bIns="0" lIns="0" spcFirstLastPara="1" rIns="0" wrap="square" tIns="12375">
            <a:spAutoFit/>
          </a:bodyPr>
          <a:lstStyle/>
          <a:p>
            <a:pPr indent="0" lvl="0" marL="9525" marR="0" rtl="0" algn="l">
              <a:spcBef>
                <a:spcPts val="0"/>
              </a:spcBef>
              <a:spcAft>
                <a:spcPts val="0"/>
              </a:spcAft>
              <a:buNone/>
            </a:pPr>
            <a:r>
              <a:rPr b="1" lang="en-US" sz="1000">
                <a:solidFill>
                  <a:srgbClr val="7F7F7F"/>
                </a:solidFill>
                <a:latin typeface="Calibri"/>
                <a:ea typeface="Calibri"/>
                <a:cs typeface="Calibri"/>
                <a:sym typeface="Calibri"/>
              </a:rPr>
              <a:t>Parking, véhicules moyens</a:t>
            </a:r>
            <a:endParaRPr b="1" sz="1000">
              <a:solidFill>
                <a:srgbClr val="7F7F7F"/>
              </a:solidFill>
              <a:latin typeface="Arial"/>
              <a:ea typeface="Arial"/>
              <a:cs typeface="Arial"/>
              <a:sym typeface="Arial"/>
            </a:endParaRPr>
          </a:p>
        </p:txBody>
      </p:sp>
      <p:sp>
        <p:nvSpPr>
          <p:cNvPr id="175" name="Google Shape;175;p7"/>
          <p:cNvSpPr txBox="1"/>
          <p:nvPr/>
        </p:nvSpPr>
        <p:spPr>
          <a:xfrm rot="-5400000">
            <a:off x="4767096" y="1910737"/>
            <a:ext cx="1195214" cy="174087"/>
          </a:xfrm>
          <a:prstGeom prst="rect">
            <a:avLst/>
          </a:prstGeom>
          <a:solidFill>
            <a:schemeClr val="lt1"/>
          </a:solidFill>
          <a:ln>
            <a:noFill/>
          </a:ln>
        </p:spPr>
        <p:txBody>
          <a:bodyPr anchorCtr="0" anchor="t" bIns="0" lIns="0" spcFirstLastPara="1" rIns="0" wrap="square" tIns="12375">
            <a:spAutoFit/>
          </a:bodyPr>
          <a:lstStyle/>
          <a:p>
            <a:pPr indent="0" lvl="0" marL="9525" marR="0" rtl="0" algn="l">
              <a:spcBef>
                <a:spcPts val="0"/>
              </a:spcBef>
              <a:spcAft>
                <a:spcPts val="0"/>
              </a:spcAft>
              <a:buNone/>
            </a:pPr>
            <a:r>
              <a:rPr b="1" lang="en-US" sz="1050">
                <a:solidFill>
                  <a:srgbClr val="7F7F7F"/>
                </a:solidFill>
                <a:latin typeface="Calibri"/>
                <a:ea typeface="Calibri"/>
                <a:cs typeface="Calibri"/>
                <a:sym typeface="Calibri"/>
              </a:rPr>
              <a:t>Matériaux régionaux</a:t>
            </a:r>
            <a:endParaRPr b="1" sz="1050">
              <a:solidFill>
                <a:srgbClr val="7F7F7F"/>
              </a:solidFill>
              <a:latin typeface="Arial"/>
              <a:ea typeface="Arial"/>
              <a:cs typeface="Arial"/>
              <a:sym typeface="Arial"/>
            </a:endParaRPr>
          </a:p>
        </p:txBody>
      </p:sp>
      <p:sp>
        <p:nvSpPr>
          <p:cNvPr id="176" name="Google Shape;176;p7"/>
          <p:cNvSpPr txBox="1"/>
          <p:nvPr/>
        </p:nvSpPr>
        <p:spPr>
          <a:xfrm rot="-5400000">
            <a:off x="4962362" y="1867874"/>
            <a:ext cx="1347613" cy="174087"/>
          </a:xfrm>
          <a:prstGeom prst="rect">
            <a:avLst/>
          </a:prstGeom>
          <a:solidFill>
            <a:schemeClr val="lt1"/>
          </a:solidFill>
          <a:ln>
            <a:noFill/>
          </a:ln>
        </p:spPr>
        <p:txBody>
          <a:bodyPr anchorCtr="0" anchor="t" bIns="0" lIns="0" spcFirstLastPara="1" rIns="0" wrap="square" tIns="12375">
            <a:spAutoFit/>
          </a:bodyPr>
          <a:lstStyle/>
          <a:p>
            <a:pPr indent="0" lvl="0" marL="9525" marR="0" rtl="0" algn="l">
              <a:spcBef>
                <a:spcPts val="0"/>
              </a:spcBef>
              <a:spcAft>
                <a:spcPts val="0"/>
              </a:spcAft>
              <a:buNone/>
            </a:pPr>
            <a:r>
              <a:rPr b="1" lang="en-US" sz="1050">
                <a:solidFill>
                  <a:srgbClr val="7F7F7F"/>
                </a:solidFill>
                <a:latin typeface="Calibri"/>
                <a:ea typeface="Calibri"/>
                <a:cs typeface="Calibri"/>
                <a:sym typeface="Calibri"/>
              </a:rPr>
              <a:t>Améliore le microclimat</a:t>
            </a:r>
            <a:endParaRPr b="1" sz="1050">
              <a:solidFill>
                <a:srgbClr val="7F7F7F"/>
              </a:solidFill>
              <a:latin typeface="Calibri"/>
              <a:ea typeface="Calibri"/>
              <a:cs typeface="Calibri"/>
              <a:sym typeface="Calibri"/>
            </a:endParaRPr>
          </a:p>
        </p:txBody>
      </p:sp>
      <p:sp>
        <p:nvSpPr>
          <p:cNvPr id="177" name="Google Shape;177;p7"/>
          <p:cNvSpPr txBox="1"/>
          <p:nvPr/>
        </p:nvSpPr>
        <p:spPr>
          <a:xfrm rot="-5400000">
            <a:off x="5503551" y="1857920"/>
            <a:ext cx="1357140" cy="174087"/>
          </a:xfrm>
          <a:prstGeom prst="rect">
            <a:avLst/>
          </a:prstGeom>
          <a:solidFill>
            <a:schemeClr val="lt1"/>
          </a:solidFill>
          <a:ln>
            <a:noFill/>
          </a:ln>
        </p:spPr>
        <p:txBody>
          <a:bodyPr anchorCtr="0" anchor="t" bIns="0" lIns="0" spcFirstLastPara="1" rIns="0" wrap="square" tIns="12375">
            <a:spAutoFit/>
          </a:bodyPr>
          <a:lstStyle/>
          <a:p>
            <a:pPr indent="0" lvl="0" marL="9525" marR="0" rtl="0" algn="l">
              <a:spcBef>
                <a:spcPts val="0"/>
              </a:spcBef>
              <a:spcAft>
                <a:spcPts val="0"/>
              </a:spcAft>
              <a:buNone/>
            </a:pPr>
            <a:r>
              <a:rPr b="1" lang="en-US" sz="1050">
                <a:solidFill>
                  <a:srgbClr val="7F7F7F"/>
                </a:solidFill>
                <a:latin typeface="Calibri"/>
                <a:ea typeface="Calibri"/>
                <a:cs typeface="Calibri"/>
                <a:sym typeface="Calibri"/>
              </a:rPr>
              <a:t>Mauvais confort piéton</a:t>
            </a:r>
            <a:endParaRPr b="1" sz="1050">
              <a:solidFill>
                <a:srgbClr val="7F7F7F"/>
              </a:solidFill>
              <a:latin typeface="Arial"/>
              <a:ea typeface="Arial"/>
              <a:cs typeface="Arial"/>
              <a:sym typeface="Arial"/>
            </a:endParaRPr>
          </a:p>
        </p:txBody>
      </p:sp>
      <p:sp>
        <p:nvSpPr>
          <p:cNvPr id="178" name="Google Shape;178;p7"/>
          <p:cNvSpPr txBox="1"/>
          <p:nvPr/>
        </p:nvSpPr>
        <p:spPr>
          <a:xfrm rot="-5400000">
            <a:off x="5715483" y="1758123"/>
            <a:ext cx="1542879" cy="174087"/>
          </a:xfrm>
          <a:prstGeom prst="rect">
            <a:avLst/>
          </a:prstGeom>
          <a:solidFill>
            <a:schemeClr val="lt1"/>
          </a:solidFill>
          <a:ln>
            <a:noFill/>
          </a:ln>
        </p:spPr>
        <p:txBody>
          <a:bodyPr anchorCtr="0" anchor="t" bIns="0" lIns="0" spcFirstLastPara="1" rIns="0" wrap="square" tIns="12375">
            <a:spAutoFit/>
          </a:bodyPr>
          <a:lstStyle/>
          <a:p>
            <a:pPr indent="0" lvl="0" marL="9525" marR="0" rtl="0" algn="l">
              <a:spcBef>
                <a:spcPts val="0"/>
              </a:spcBef>
              <a:spcAft>
                <a:spcPts val="0"/>
              </a:spcAft>
              <a:buNone/>
            </a:pPr>
            <a:r>
              <a:rPr b="1" lang="en-US" sz="1050">
                <a:solidFill>
                  <a:srgbClr val="7F7F7F"/>
                </a:solidFill>
                <a:latin typeface="Calibri"/>
                <a:ea typeface="Calibri"/>
                <a:cs typeface="Calibri"/>
                <a:sym typeface="Calibri"/>
              </a:rPr>
              <a:t>Absence parking handicapé</a:t>
            </a:r>
            <a:endParaRPr b="1" sz="1050">
              <a:solidFill>
                <a:srgbClr val="7F7F7F"/>
              </a:solidFill>
              <a:latin typeface="Arial"/>
              <a:ea typeface="Arial"/>
              <a:cs typeface="Arial"/>
              <a:sym typeface="Arial"/>
            </a:endParaRPr>
          </a:p>
        </p:txBody>
      </p:sp>
      <p:sp>
        <p:nvSpPr>
          <p:cNvPr id="179" name="Google Shape;179;p7"/>
          <p:cNvSpPr txBox="1"/>
          <p:nvPr/>
        </p:nvSpPr>
        <p:spPr>
          <a:xfrm rot="-5400000">
            <a:off x="6084790" y="1850774"/>
            <a:ext cx="1340255" cy="174087"/>
          </a:xfrm>
          <a:prstGeom prst="rect">
            <a:avLst/>
          </a:prstGeom>
          <a:solidFill>
            <a:schemeClr val="lt1"/>
          </a:solidFill>
          <a:ln>
            <a:noFill/>
          </a:ln>
        </p:spPr>
        <p:txBody>
          <a:bodyPr anchorCtr="0" anchor="t" bIns="0" lIns="0" spcFirstLastPara="1" rIns="0" wrap="square" tIns="12375">
            <a:spAutoFit/>
          </a:bodyPr>
          <a:lstStyle/>
          <a:p>
            <a:pPr indent="0" lvl="0" marL="9525" marR="0" rtl="0" algn="l">
              <a:spcBef>
                <a:spcPts val="0"/>
              </a:spcBef>
              <a:spcAft>
                <a:spcPts val="0"/>
              </a:spcAft>
              <a:buNone/>
            </a:pPr>
            <a:r>
              <a:rPr b="1" lang="en-US" sz="1050">
                <a:solidFill>
                  <a:srgbClr val="7F7F7F"/>
                </a:solidFill>
                <a:latin typeface="Calibri"/>
                <a:ea typeface="Calibri"/>
                <a:cs typeface="Calibri"/>
                <a:sym typeface="Calibri"/>
              </a:rPr>
              <a:t>Accumulation de boues</a:t>
            </a:r>
            <a:endParaRPr b="1" sz="1050">
              <a:solidFill>
                <a:srgbClr val="7F7F7F"/>
              </a:solidFill>
              <a:latin typeface="Arial"/>
              <a:ea typeface="Arial"/>
              <a:cs typeface="Arial"/>
              <a:sym typeface="Arial"/>
            </a:endParaRPr>
          </a:p>
        </p:txBody>
      </p:sp>
      <p:sp>
        <p:nvSpPr>
          <p:cNvPr id="180" name="Google Shape;180;p7"/>
          <p:cNvSpPr txBox="1"/>
          <p:nvPr/>
        </p:nvSpPr>
        <p:spPr>
          <a:xfrm rot="-5400000">
            <a:off x="6348027" y="1871556"/>
            <a:ext cx="1340255" cy="174087"/>
          </a:xfrm>
          <a:prstGeom prst="rect">
            <a:avLst/>
          </a:prstGeom>
          <a:solidFill>
            <a:schemeClr val="lt1"/>
          </a:solidFill>
          <a:ln>
            <a:noFill/>
          </a:ln>
        </p:spPr>
        <p:txBody>
          <a:bodyPr anchorCtr="0" anchor="t" bIns="0" lIns="0" spcFirstLastPara="1" rIns="0" wrap="square" tIns="12375">
            <a:spAutoFit/>
          </a:bodyPr>
          <a:lstStyle/>
          <a:p>
            <a:pPr indent="0" lvl="0" marL="9525" marR="0" rtl="0" algn="l">
              <a:spcBef>
                <a:spcPts val="0"/>
              </a:spcBef>
              <a:spcAft>
                <a:spcPts val="0"/>
              </a:spcAft>
              <a:buNone/>
            </a:pPr>
            <a:r>
              <a:rPr b="1" lang="en-US" sz="1050">
                <a:solidFill>
                  <a:srgbClr val="7F7F7F"/>
                </a:solidFill>
                <a:latin typeface="Calibri"/>
                <a:ea typeface="Calibri"/>
                <a:cs typeface="Calibri"/>
                <a:sym typeface="Calibri"/>
              </a:rPr>
              <a:t>Formation de poussière</a:t>
            </a:r>
            <a:endParaRPr b="1" sz="1050">
              <a:solidFill>
                <a:srgbClr val="7F7F7F"/>
              </a:solidFill>
              <a:latin typeface="Arial"/>
              <a:ea typeface="Arial"/>
              <a:cs typeface="Arial"/>
              <a:sym typeface="Arial"/>
            </a:endParaRPr>
          </a:p>
        </p:txBody>
      </p:sp>
      <p:sp>
        <p:nvSpPr>
          <p:cNvPr id="181" name="Google Shape;181;p7"/>
          <p:cNvSpPr txBox="1"/>
          <p:nvPr/>
        </p:nvSpPr>
        <p:spPr>
          <a:xfrm rot="-5400000">
            <a:off x="6687463" y="2093230"/>
            <a:ext cx="1340255" cy="174087"/>
          </a:xfrm>
          <a:prstGeom prst="rect">
            <a:avLst/>
          </a:prstGeom>
          <a:solidFill>
            <a:schemeClr val="lt1"/>
          </a:solidFill>
          <a:ln>
            <a:noFill/>
          </a:ln>
        </p:spPr>
        <p:txBody>
          <a:bodyPr anchorCtr="0" anchor="t" bIns="0" lIns="0" spcFirstLastPara="1" rIns="0" wrap="square" tIns="12375">
            <a:spAutoFit/>
          </a:bodyPr>
          <a:lstStyle/>
          <a:p>
            <a:pPr indent="0" lvl="0" marL="9525" marR="0" rtl="0" algn="l">
              <a:spcBef>
                <a:spcPts val="0"/>
              </a:spcBef>
              <a:spcAft>
                <a:spcPts val="0"/>
              </a:spcAft>
              <a:buNone/>
            </a:pPr>
            <a:r>
              <a:rPr b="1" lang="en-US" sz="1050">
                <a:solidFill>
                  <a:srgbClr val="7F7F7F"/>
                </a:solidFill>
                <a:latin typeface="Calibri"/>
                <a:ea typeface="Calibri"/>
                <a:cs typeface="Calibri"/>
                <a:sym typeface="Calibri"/>
              </a:rPr>
              <a:t>Surface non scellée</a:t>
            </a:r>
            <a:endParaRPr b="1" sz="1050">
              <a:solidFill>
                <a:srgbClr val="7F7F7F"/>
              </a:solidFill>
              <a:latin typeface="Arial"/>
              <a:ea typeface="Arial"/>
              <a:cs typeface="Arial"/>
              <a:sym typeface="Arial"/>
            </a:endParaRPr>
          </a:p>
        </p:txBody>
      </p:sp>
      <p:sp>
        <p:nvSpPr>
          <p:cNvPr id="182" name="Google Shape;182;p7"/>
          <p:cNvSpPr txBox="1"/>
          <p:nvPr/>
        </p:nvSpPr>
        <p:spPr>
          <a:xfrm rot="-5400000">
            <a:off x="6968018" y="1965074"/>
            <a:ext cx="1568855" cy="174087"/>
          </a:xfrm>
          <a:prstGeom prst="rect">
            <a:avLst/>
          </a:prstGeom>
          <a:solidFill>
            <a:schemeClr val="lt1"/>
          </a:solidFill>
          <a:ln>
            <a:noFill/>
          </a:ln>
        </p:spPr>
        <p:txBody>
          <a:bodyPr anchorCtr="0" anchor="t" bIns="0" lIns="0" spcFirstLastPara="1" rIns="0" wrap="square" tIns="12375">
            <a:spAutoFit/>
          </a:bodyPr>
          <a:lstStyle/>
          <a:p>
            <a:pPr indent="0" lvl="0" marL="9525" marR="0" rtl="0" algn="l">
              <a:spcBef>
                <a:spcPts val="0"/>
              </a:spcBef>
              <a:spcAft>
                <a:spcPts val="0"/>
              </a:spcAft>
              <a:buNone/>
            </a:pPr>
            <a:r>
              <a:rPr b="1" lang="en-US" sz="1050">
                <a:solidFill>
                  <a:srgbClr val="7F7F7F"/>
                </a:solidFill>
                <a:latin typeface="Calibri"/>
                <a:ea typeface="Calibri"/>
                <a:cs typeface="Calibri"/>
                <a:sym typeface="Calibri"/>
              </a:rPr>
              <a:t>Coefficient de ruissellement</a:t>
            </a:r>
            <a:endParaRPr b="1" sz="1050">
              <a:solidFill>
                <a:srgbClr val="7F7F7F"/>
              </a:solidFill>
              <a:latin typeface="Arial"/>
              <a:ea typeface="Arial"/>
              <a:cs typeface="Arial"/>
              <a:sym typeface="Arial"/>
            </a:endParaRPr>
          </a:p>
        </p:txBody>
      </p:sp>
      <p:sp>
        <p:nvSpPr>
          <p:cNvPr id="183" name="Google Shape;183;p7"/>
          <p:cNvSpPr txBox="1"/>
          <p:nvPr/>
        </p:nvSpPr>
        <p:spPr>
          <a:xfrm>
            <a:off x="3333230" y="2687223"/>
            <a:ext cx="1010170" cy="146464"/>
          </a:xfrm>
          <a:prstGeom prst="rect">
            <a:avLst/>
          </a:prstGeom>
          <a:solidFill>
            <a:srgbClr val="538CD5"/>
          </a:solidFill>
          <a:ln>
            <a:noFill/>
          </a:ln>
        </p:spPr>
        <p:txBody>
          <a:bodyPr anchorCtr="0" anchor="t" bIns="0" lIns="0" spcFirstLastPara="1" rIns="0" wrap="square" tIns="12375">
            <a:spAutoFit/>
          </a:bodyPr>
          <a:lstStyle/>
          <a:p>
            <a:pPr indent="0" lvl="0" marL="9525" marR="0" rtl="0" algn="ctr">
              <a:spcBef>
                <a:spcPts val="0"/>
              </a:spcBef>
              <a:spcAft>
                <a:spcPts val="0"/>
              </a:spcAft>
              <a:buNone/>
            </a:pPr>
            <a:r>
              <a:rPr b="1" lang="en-US" sz="800">
                <a:solidFill>
                  <a:schemeClr val="lt1"/>
                </a:solidFill>
                <a:latin typeface="Calibri"/>
                <a:ea typeface="Calibri"/>
                <a:cs typeface="Calibri"/>
                <a:sym typeface="Calibri"/>
              </a:rPr>
              <a:t>Gamme d’applications</a:t>
            </a:r>
            <a:endParaRPr b="1" sz="800">
              <a:solidFill>
                <a:schemeClr val="lt1"/>
              </a:solidFill>
              <a:latin typeface="Arial"/>
              <a:ea typeface="Arial"/>
              <a:cs typeface="Arial"/>
              <a:sym typeface="Arial"/>
            </a:endParaRPr>
          </a:p>
        </p:txBody>
      </p:sp>
      <p:sp>
        <p:nvSpPr>
          <p:cNvPr id="184" name="Google Shape;184;p7"/>
          <p:cNvSpPr txBox="1"/>
          <p:nvPr/>
        </p:nvSpPr>
        <p:spPr>
          <a:xfrm>
            <a:off x="4583807" y="2691706"/>
            <a:ext cx="1010170" cy="135615"/>
          </a:xfrm>
          <a:prstGeom prst="rect">
            <a:avLst/>
          </a:prstGeom>
          <a:solidFill>
            <a:srgbClr val="17365D"/>
          </a:solidFill>
          <a:ln>
            <a:noFill/>
          </a:ln>
        </p:spPr>
        <p:txBody>
          <a:bodyPr anchorCtr="0" anchor="t" bIns="0" lIns="0" spcFirstLastPara="1" rIns="0" wrap="square" tIns="12375">
            <a:spAutoFit/>
          </a:bodyPr>
          <a:lstStyle/>
          <a:p>
            <a:pPr indent="0" lvl="0" marL="9525" marR="0" rtl="0" algn="ctr">
              <a:spcBef>
                <a:spcPts val="0"/>
              </a:spcBef>
              <a:spcAft>
                <a:spcPts val="0"/>
              </a:spcAft>
              <a:buNone/>
            </a:pPr>
            <a:r>
              <a:rPr b="1" lang="en-US" sz="800">
                <a:solidFill>
                  <a:schemeClr val="lt1"/>
                </a:solidFill>
                <a:latin typeface="Calibri"/>
                <a:ea typeface="Calibri"/>
                <a:cs typeface="Calibri"/>
                <a:sym typeface="Calibri"/>
              </a:rPr>
              <a:t>Bénéfices</a:t>
            </a:r>
            <a:endParaRPr b="1" sz="800">
              <a:solidFill>
                <a:schemeClr val="lt1"/>
              </a:solidFill>
              <a:latin typeface="Arial"/>
              <a:ea typeface="Arial"/>
              <a:cs typeface="Arial"/>
              <a:sym typeface="Arial"/>
            </a:endParaRPr>
          </a:p>
        </p:txBody>
      </p:sp>
      <p:sp>
        <p:nvSpPr>
          <p:cNvPr id="185" name="Google Shape;185;p7"/>
          <p:cNvSpPr txBox="1"/>
          <p:nvPr/>
        </p:nvSpPr>
        <p:spPr>
          <a:xfrm>
            <a:off x="2209800" y="6581001"/>
            <a:ext cx="4581525" cy="276999"/>
          </a:xfrm>
          <a:prstGeom prst="rect">
            <a:avLst/>
          </a:prstGeom>
          <a:solidFill>
            <a:srgbClr val="77933C"/>
          </a:solid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200">
                <a:solidFill>
                  <a:schemeClr val="lt1"/>
                </a:solidFill>
                <a:latin typeface="Calibri"/>
                <a:ea typeface="Calibri"/>
                <a:cs typeface="Calibri"/>
                <a:sym typeface="Calibri"/>
              </a:rPr>
              <a:t>SYSTÈME DE FORMATION DES VILLES MÉDITERRANÉENNES DURABLES</a:t>
            </a:r>
            <a:endParaRPr sz="1200">
              <a:solidFill>
                <a:schemeClr val="lt1"/>
              </a:solidFill>
              <a:latin typeface="Calibri"/>
              <a:ea typeface="Calibri"/>
              <a:cs typeface="Calibri"/>
              <a:sym typeface="Calibri"/>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9" name="Shape 189"/>
        <p:cNvGrpSpPr/>
        <p:nvPr/>
      </p:nvGrpSpPr>
      <p:grpSpPr>
        <a:xfrm>
          <a:off x="0" y="0"/>
          <a:ext cx="0" cy="0"/>
          <a:chOff x="0" y="0"/>
          <a:chExt cx="0" cy="0"/>
        </a:xfrm>
      </p:grpSpPr>
      <p:sp>
        <p:nvSpPr>
          <p:cNvPr id="190" name="Google Shape;190;p8"/>
          <p:cNvSpPr txBox="1"/>
          <p:nvPr>
            <p:ph type="title"/>
          </p:nvPr>
        </p:nvSpPr>
        <p:spPr>
          <a:xfrm>
            <a:off x="0" y="0"/>
            <a:ext cx="9144000" cy="731837"/>
          </a:xfrm>
          <a:prstGeom prst="rect">
            <a:avLst/>
          </a:prstGeom>
          <a:noFill/>
          <a:ln>
            <a:noFill/>
          </a:ln>
        </p:spPr>
        <p:txBody>
          <a:bodyPr anchorCtr="0" anchor="ctr" bIns="45700" lIns="91425" spcFirstLastPara="1" rIns="91425" wrap="square" tIns="45700">
            <a:normAutofit/>
          </a:bodyPr>
          <a:lstStyle/>
          <a:p>
            <a:pPr indent="0" lvl="0" marL="0" rtl="0" algn="ctr">
              <a:spcBef>
                <a:spcPts val="0"/>
              </a:spcBef>
              <a:spcAft>
                <a:spcPts val="0"/>
              </a:spcAft>
              <a:buClr>
                <a:srgbClr val="7F7F7F"/>
              </a:buClr>
              <a:buSzPts val="2400"/>
              <a:buFont typeface="Calibri"/>
              <a:buNone/>
            </a:pPr>
            <a:r>
              <a:rPr lang="en-US" sz="2400">
                <a:solidFill>
                  <a:srgbClr val="7F7F7F"/>
                </a:solidFill>
              </a:rPr>
              <a:t>I.3.1 - PERMÉABILITÉ DES SOLS</a:t>
            </a:r>
            <a:endParaRPr/>
          </a:p>
        </p:txBody>
      </p:sp>
      <p:sp>
        <p:nvSpPr>
          <p:cNvPr id="191" name="Google Shape;191;p8"/>
          <p:cNvSpPr txBox="1"/>
          <p:nvPr>
            <p:ph idx="4294967295" type="body"/>
          </p:nvPr>
        </p:nvSpPr>
        <p:spPr>
          <a:xfrm>
            <a:off x="457200" y="1336431"/>
            <a:ext cx="8229600" cy="4525963"/>
          </a:xfrm>
          <a:prstGeom prst="rect">
            <a:avLst/>
          </a:prstGeom>
          <a:noFill/>
          <a:ln>
            <a:noFill/>
          </a:ln>
        </p:spPr>
        <p:txBody>
          <a:bodyPr anchorCtr="0" anchor="t" bIns="45700" lIns="91425" spcFirstLastPara="1" rIns="91425" wrap="square" tIns="45700">
            <a:normAutofit/>
          </a:bodyPr>
          <a:lstStyle/>
          <a:p>
            <a:pPr indent="0" lvl="0" marL="0" rtl="0" algn="l">
              <a:spcBef>
                <a:spcPts val="0"/>
              </a:spcBef>
              <a:spcAft>
                <a:spcPts val="0"/>
              </a:spcAft>
              <a:buClr>
                <a:schemeClr val="dk1"/>
              </a:buClr>
              <a:buSzPts val="2400"/>
              <a:buNone/>
            </a:pPr>
            <a:r>
              <a:rPr b="1" lang="en-US" sz="2400" u="sng">
                <a:latin typeface="Calibri"/>
                <a:ea typeface="Calibri"/>
                <a:cs typeface="Calibri"/>
                <a:sym typeface="Calibri"/>
              </a:rPr>
              <a:t>INDICATEUR</a:t>
            </a:r>
            <a:endParaRPr b="1" i="1" sz="2400">
              <a:latin typeface="Calibri"/>
              <a:ea typeface="Calibri"/>
              <a:cs typeface="Calibri"/>
              <a:sym typeface="Calibri"/>
            </a:endParaRPr>
          </a:p>
          <a:p>
            <a:pPr indent="0" lvl="0" marL="0" rtl="0" algn="l">
              <a:spcBef>
                <a:spcPts val="400"/>
              </a:spcBef>
              <a:spcAft>
                <a:spcPts val="0"/>
              </a:spcAft>
              <a:buClr>
                <a:schemeClr val="dk1"/>
              </a:buClr>
              <a:buSzPts val="2000"/>
              <a:buNone/>
            </a:pPr>
            <a:r>
              <a:t/>
            </a:r>
            <a:endParaRPr b="1" sz="2000">
              <a:latin typeface="Calibri"/>
              <a:ea typeface="Calibri"/>
              <a:cs typeface="Calibri"/>
              <a:sym typeface="Calibri"/>
            </a:endParaRPr>
          </a:p>
          <a:p>
            <a:pPr indent="0" lvl="0" marL="0" rtl="0" algn="l">
              <a:spcBef>
                <a:spcPts val="200"/>
              </a:spcBef>
              <a:spcAft>
                <a:spcPts val="0"/>
              </a:spcAft>
              <a:buClr>
                <a:schemeClr val="dk1"/>
              </a:buClr>
              <a:buSzPts val="1000"/>
              <a:buNone/>
            </a:pPr>
            <a:r>
              <a:t/>
            </a:r>
            <a:endParaRPr sz="1000"/>
          </a:p>
        </p:txBody>
      </p:sp>
      <p:sp>
        <p:nvSpPr>
          <p:cNvPr id="192" name="Google Shape;192;p8"/>
          <p:cNvSpPr txBox="1"/>
          <p:nvPr>
            <p:ph idx="12" type="sldNum"/>
          </p:nvPr>
        </p:nvSpPr>
        <p:spPr>
          <a:xfrm>
            <a:off x="8528537" y="6548732"/>
            <a:ext cx="615462" cy="365125"/>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graphicFrame>
        <p:nvGraphicFramePr>
          <p:cNvPr id="193" name="Google Shape;193;p8"/>
          <p:cNvGraphicFramePr/>
          <p:nvPr/>
        </p:nvGraphicFramePr>
        <p:xfrm>
          <a:off x="457200" y="2142006"/>
          <a:ext cx="3000000" cy="3000000"/>
        </p:xfrm>
        <a:graphic>
          <a:graphicData uri="http://schemas.openxmlformats.org/drawingml/2006/table">
            <a:tbl>
              <a:tblPr bandRow="1" firstRow="1">
                <a:noFill/>
                <a:tableStyleId>{595CE89F-61F8-443B-9400-E9BA538D3262}</a:tableStyleId>
              </a:tblPr>
              <a:tblGrid>
                <a:gridCol w="2871225"/>
                <a:gridCol w="2426200"/>
                <a:gridCol w="2932175"/>
              </a:tblGrid>
              <a:tr h="370850">
                <a:tc>
                  <a:txBody>
                    <a:bodyPr/>
                    <a:lstStyle/>
                    <a:p>
                      <a:pPr indent="0" lvl="0" marL="0" marR="0" rtl="0" algn="l">
                        <a:spcBef>
                          <a:spcPts val="0"/>
                        </a:spcBef>
                        <a:spcAft>
                          <a:spcPts val="0"/>
                        </a:spcAft>
                        <a:buNone/>
                      </a:pPr>
                      <a:r>
                        <a:rPr lang="en-US" sz="1800" u="none" cap="none" strike="noStrike"/>
                        <a:t>Indicateur</a:t>
                      </a:r>
                      <a:endParaRPr/>
                    </a:p>
                  </a:txBody>
                  <a:tcPr marT="45725" marB="45725" marR="91450" marL="91450"/>
                </a:tc>
                <a:tc>
                  <a:txBody>
                    <a:bodyPr/>
                    <a:lstStyle/>
                    <a:p>
                      <a:pPr indent="0" lvl="0" marL="0" marR="0" rtl="0" algn="l">
                        <a:spcBef>
                          <a:spcPts val="0"/>
                        </a:spcBef>
                        <a:spcAft>
                          <a:spcPts val="0"/>
                        </a:spcAft>
                        <a:buNone/>
                      </a:pPr>
                      <a:r>
                        <a:rPr lang="en-US" sz="1800"/>
                        <a:t>Unité</a:t>
                      </a:r>
                      <a:endParaRPr/>
                    </a:p>
                  </a:txBody>
                  <a:tcPr marT="45725" marB="45725" marR="91450" marL="91450"/>
                </a:tc>
                <a:tc>
                  <a:txBody>
                    <a:bodyPr/>
                    <a:lstStyle/>
                    <a:p>
                      <a:pPr indent="0" lvl="0" marL="0" marR="0" rtl="0" algn="l">
                        <a:spcBef>
                          <a:spcPts val="0"/>
                        </a:spcBef>
                        <a:spcAft>
                          <a:spcPts val="0"/>
                        </a:spcAft>
                        <a:buNone/>
                      </a:pPr>
                      <a:r>
                        <a:rPr lang="en-US" sz="1800"/>
                        <a:t>Source de données</a:t>
                      </a:r>
                      <a:endParaRPr/>
                    </a:p>
                  </a:txBody>
                  <a:tcPr marT="45725" marB="45725" marR="91450" marL="91450"/>
                </a:tc>
              </a:tr>
              <a:tr h="1224000">
                <a:tc>
                  <a:txBody>
                    <a:bodyPr/>
                    <a:lstStyle/>
                    <a:p>
                      <a:pPr indent="0" lvl="0" marL="0" marR="0" rtl="0" algn="l">
                        <a:spcBef>
                          <a:spcPts val="0"/>
                        </a:spcBef>
                        <a:spcAft>
                          <a:spcPts val="0"/>
                        </a:spcAft>
                        <a:buNone/>
                      </a:pPr>
                      <a:r>
                        <a:rPr lang="en-US" sz="1800">
                          <a:solidFill>
                            <a:schemeClr val="dk1"/>
                          </a:solidFill>
                          <a:latin typeface="Calibri"/>
                          <a:ea typeface="Calibri"/>
                          <a:cs typeface="Calibri"/>
                          <a:sym typeface="Calibri"/>
                        </a:rPr>
                        <a:t>Pourcentage de perméabilité au sol pondérée</a:t>
                      </a:r>
                      <a:endParaRPr sz="1800">
                        <a:solidFill>
                          <a:srgbClr val="FF0000"/>
                        </a:solidFill>
                      </a:endParaRPr>
                    </a:p>
                  </a:txBody>
                  <a:tcPr marT="45725" marB="45725" marR="91450" marL="91450" anchor="ctr"/>
                </a:tc>
                <a:tc>
                  <a:txBody>
                    <a:bodyPr/>
                    <a:lstStyle/>
                    <a:p>
                      <a:pPr indent="0" lvl="0" marL="0" marR="0" rtl="0" algn="ctr">
                        <a:spcBef>
                          <a:spcPts val="0"/>
                        </a:spcBef>
                        <a:spcAft>
                          <a:spcPts val="0"/>
                        </a:spcAft>
                        <a:buNone/>
                      </a:pPr>
                      <a:r>
                        <a:rPr lang="en-US" sz="1800" u="none" strike="noStrike"/>
                        <a:t>%</a:t>
                      </a:r>
                      <a:endParaRPr sz="1800">
                        <a:solidFill>
                          <a:schemeClr val="dk1"/>
                        </a:solidFill>
                        <a:latin typeface="Calibri"/>
                        <a:ea typeface="Calibri"/>
                        <a:cs typeface="Calibri"/>
                        <a:sym typeface="Calibri"/>
                      </a:endParaRPr>
                    </a:p>
                  </a:txBody>
                  <a:tcPr marT="45725" marB="45725" marR="91450" marL="91450" anchor="ctr"/>
                </a:tc>
                <a:tc>
                  <a:txBody>
                    <a:bodyPr/>
                    <a:lstStyle/>
                    <a:p>
                      <a:pPr indent="0" lvl="0" marL="0" marR="0" rtl="0" algn="ctr">
                        <a:spcBef>
                          <a:spcPts val="0"/>
                        </a:spcBef>
                        <a:spcAft>
                          <a:spcPts val="0"/>
                        </a:spcAft>
                        <a:buNone/>
                      </a:pPr>
                      <a:r>
                        <a:rPr lang="en-US" sz="1800"/>
                        <a:t>Carte thématique - Géographique</a:t>
                      </a:r>
                      <a:endParaRPr/>
                    </a:p>
                    <a:p>
                      <a:pPr indent="0" lvl="0" marL="0" marR="0" rtl="0" algn="ctr">
                        <a:spcBef>
                          <a:spcPts val="0"/>
                        </a:spcBef>
                        <a:spcAft>
                          <a:spcPts val="0"/>
                        </a:spcAft>
                        <a:buNone/>
                      </a:pPr>
                      <a:r>
                        <a:rPr lang="en-US" sz="1800"/>
                        <a:t>Système d'information.</a:t>
                      </a:r>
                      <a:endParaRPr sz="1800"/>
                    </a:p>
                  </a:txBody>
                  <a:tcPr marT="45725" marB="45725" marR="91450" marL="91450" anchor="ctr"/>
                </a:tc>
              </a:tr>
            </a:tbl>
          </a:graphicData>
        </a:graphic>
      </p:graphicFrame>
      <p:pic>
        <p:nvPicPr>
          <p:cNvPr id="194" name="Google Shape;194;p8">
            <a:hlinkClick r:id="rId3"/>
          </p:cNvPr>
          <p:cNvPicPr preferRelativeResize="0"/>
          <p:nvPr/>
        </p:nvPicPr>
        <p:blipFill rotWithShape="1">
          <a:blip r:embed="rId4">
            <a:alphaModFix/>
          </a:blip>
          <a:srcRect b="0" l="0" r="0" t="0"/>
          <a:stretch/>
        </p:blipFill>
        <p:spPr>
          <a:xfrm>
            <a:off x="8108830" y="778843"/>
            <a:ext cx="990145" cy="541957"/>
          </a:xfrm>
          <a:prstGeom prst="roundRect">
            <a:avLst>
              <a:gd fmla="val 16667" name="adj"/>
            </a:avLst>
          </a:prstGeom>
          <a:noFill/>
          <a:ln>
            <a:noFill/>
          </a:ln>
          <a:effectLst>
            <a:outerShdw blurRad="76200" rotWithShape="0" algn="tl" dir="7800000" dist="38100">
              <a:srgbClr val="000000">
                <a:alpha val="40000"/>
              </a:srgbClr>
            </a:outerShdw>
          </a:effectLst>
        </p:spPr>
      </p:pic>
      <p:sp>
        <p:nvSpPr>
          <p:cNvPr id="195" name="Google Shape;195;p8"/>
          <p:cNvSpPr txBox="1"/>
          <p:nvPr/>
        </p:nvSpPr>
        <p:spPr>
          <a:xfrm>
            <a:off x="2209800" y="6581001"/>
            <a:ext cx="4581525" cy="276999"/>
          </a:xfrm>
          <a:prstGeom prst="rect">
            <a:avLst/>
          </a:prstGeom>
          <a:solidFill>
            <a:srgbClr val="77933C"/>
          </a:solid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200">
                <a:solidFill>
                  <a:schemeClr val="lt1"/>
                </a:solidFill>
                <a:latin typeface="Calibri"/>
                <a:ea typeface="Calibri"/>
                <a:cs typeface="Calibri"/>
                <a:sym typeface="Calibri"/>
              </a:rPr>
              <a:t>SYSTÈME DE FORMATION DES VILLES MÉDITERRANÉENNES DURABLES</a:t>
            </a:r>
            <a:endParaRPr sz="1200">
              <a:solidFill>
                <a:schemeClr val="lt1"/>
              </a:solidFill>
              <a:latin typeface="Calibri"/>
              <a:ea typeface="Calibri"/>
              <a:cs typeface="Calibri"/>
              <a:sym typeface="Calibri"/>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9" name="Shape 199"/>
        <p:cNvGrpSpPr/>
        <p:nvPr/>
      </p:nvGrpSpPr>
      <p:grpSpPr>
        <a:xfrm>
          <a:off x="0" y="0"/>
          <a:ext cx="0" cy="0"/>
          <a:chOff x="0" y="0"/>
          <a:chExt cx="0" cy="0"/>
        </a:xfrm>
      </p:grpSpPr>
      <p:sp>
        <p:nvSpPr>
          <p:cNvPr id="200" name="Google Shape;200;p9"/>
          <p:cNvSpPr txBox="1"/>
          <p:nvPr>
            <p:ph type="title"/>
          </p:nvPr>
        </p:nvSpPr>
        <p:spPr>
          <a:xfrm>
            <a:off x="0" y="0"/>
            <a:ext cx="9144000" cy="731837"/>
          </a:xfrm>
          <a:prstGeom prst="rect">
            <a:avLst/>
          </a:prstGeom>
          <a:noFill/>
          <a:ln>
            <a:noFill/>
          </a:ln>
        </p:spPr>
        <p:txBody>
          <a:bodyPr anchorCtr="0" anchor="ctr" bIns="45700" lIns="91425" spcFirstLastPara="1" rIns="91425" wrap="square" tIns="45700">
            <a:normAutofit/>
          </a:bodyPr>
          <a:lstStyle/>
          <a:p>
            <a:pPr indent="0" lvl="0" marL="0" rtl="0" algn="ctr">
              <a:spcBef>
                <a:spcPts val="0"/>
              </a:spcBef>
              <a:spcAft>
                <a:spcPts val="0"/>
              </a:spcAft>
              <a:buClr>
                <a:srgbClr val="7F7F7F"/>
              </a:buClr>
              <a:buSzPts val="2800"/>
              <a:buFont typeface="Calibri"/>
              <a:buNone/>
            </a:pPr>
            <a:r>
              <a:rPr lang="en-US" sz="2800">
                <a:solidFill>
                  <a:srgbClr val="7F7F7F"/>
                </a:solidFill>
              </a:rPr>
              <a:t>I.3.1 - PERMÉABILITÉ DES SOLS</a:t>
            </a:r>
            <a:endParaRPr sz="2400"/>
          </a:p>
        </p:txBody>
      </p:sp>
      <p:sp>
        <p:nvSpPr>
          <p:cNvPr id="201" name="Google Shape;201;p9"/>
          <p:cNvSpPr txBox="1"/>
          <p:nvPr>
            <p:ph idx="4294967295" type="body"/>
          </p:nvPr>
        </p:nvSpPr>
        <p:spPr>
          <a:xfrm>
            <a:off x="457200" y="1128314"/>
            <a:ext cx="8229600" cy="4525963"/>
          </a:xfrm>
          <a:prstGeom prst="rect">
            <a:avLst/>
          </a:prstGeom>
          <a:noFill/>
          <a:ln>
            <a:noFill/>
          </a:ln>
        </p:spPr>
        <p:txBody>
          <a:bodyPr anchorCtr="0" anchor="t" bIns="45700" lIns="91425" spcFirstLastPara="1" rIns="91425" wrap="square" tIns="45700">
            <a:normAutofit/>
          </a:bodyPr>
          <a:lstStyle/>
          <a:p>
            <a:pPr indent="0" lvl="0" marL="0" rtl="0" algn="l">
              <a:spcBef>
                <a:spcPts val="0"/>
              </a:spcBef>
              <a:spcAft>
                <a:spcPts val="0"/>
              </a:spcAft>
              <a:buClr>
                <a:schemeClr val="dk1"/>
              </a:buClr>
              <a:buSzPts val="2400"/>
              <a:buNone/>
            </a:pPr>
            <a:r>
              <a:rPr b="1" lang="en-US" sz="2400" u="sng"/>
              <a:t>OBJECTIF</a:t>
            </a:r>
            <a:endParaRPr/>
          </a:p>
          <a:p>
            <a:pPr indent="0" lvl="0" marL="0" rtl="0" algn="l">
              <a:spcBef>
                <a:spcPts val="320"/>
              </a:spcBef>
              <a:spcAft>
                <a:spcPts val="0"/>
              </a:spcAft>
              <a:buClr>
                <a:schemeClr val="dk1"/>
              </a:buClr>
              <a:buSzPts val="1600"/>
              <a:buNone/>
            </a:pPr>
            <a:r>
              <a:rPr b="1" lang="en-US" sz="1600">
                <a:latin typeface="Calibri"/>
                <a:ea typeface="Calibri"/>
                <a:cs typeface="Calibri"/>
                <a:sym typeface="Calibri"/>
              </a:rPr>
              <a:t> </a:t>
            </a:r>
            <a:r>
              <a:rPr lang="en-US" sz="1600">
                <a:latin typeface="Calibri"/>
                <a:ea typeface="Calibri"/>
                <a:cs typeface="Calibri"/>
                <a:sym typeface="Calibri"/>
              </a:rPr>
              <a:t> </a:t>
            </a:r>
            <a:endParaRPr/>
          </a:p>
          <a:p>
            <a:pPr indent="0" lvl="0" marL="0" rtl="0" algn="l">
              <a:spcBef>
                <a:spcPts val="400"/>
              </a:spcBef>
              <a:spcAft>
                <a:spcPts val="0"/>
              </a:spcAft>
              <a:buClr>
                <a:schemeClr val="dk1"/>
              </a:buClr>
              <a:buSzPts val="2000"/>
              <a:buNone/>
            </a:pPr>
            <a:r>
              <a:rPr lang="en-US" sz="2000"/>
              <a:t>Améliorer la perméabilité des sols afin de réduire son impact sur le cycle hydrologique</a:t>
            </a:r>
            <a:endParaRPr/>
          </a:p>
        </p:txBody>
      </p:sp>
      <p:sp>
        <p:nvSpPr>
          <p:cNvPr id="202" name="Google Shape;202;p9"/>
          <p:cNvSpPr txBox="1"/>
          <p:nvPr>
            <p:ph idx="12" type="sldNum"/>
          </p:nvPr>
        </p:nvSpPr>
        <p:spPr>
          <a:xfrm>
            <a:off x="8528537" y="6548732"/>
            <a:ext cx="615462" cy="365125"/>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pic>
        <p:nvPicPr>
          <p:cNvPr id="203" name="Google Shape;203;p9">
            <a:hlinkClick r:id="rId3"/>
          </p:cNvPr>
          <p:cNvPicPr preferRelativeResize="0"/>
          <p:nvPr/>
        </p:nvPicPr>
        <p:blipFill rotWithShape="1">
          <a:blip r:embed="rId4">
            <a:alphaModFix/>
          </a:blip>
          <a:srcRect b="0" l="0" r="0" t="0"/>
          <a:stretch/>
        </p:blipFill>
        <p:spPr>
          <a:xfrm>
            <a:off x="8108830" y="778843"/>
            <a:ext cx="990145" cy="541957"/>
          </a:xfrm>
          <a:prstGeom prst="roundRect">
            <a:avLst>
              <a:gd fmla="val 16667" name="adj"/>
            </a:avLst>
          </a:prstGeom>
          <a:noFill/>
          <a:ln>
            <a:noFill/>
          </a:ln>
          <a:effectLst>
            <a:outerShdw blurRad="76200" rotWithShape="0" algn="tl" dir="7800000" dist="38100">
              <a:srgbClr val="000000">
                <a:alpha val="40000"/>
              </a:srgbClr>
            </a:outerShdw>
          </a:effectLst>
        </p:spPr>
      </p:pic>
      <p:pic>
        <p:nvPicPr>
          <p:cNvPr id="204" name="Google Shape;204;p9"/>
          <p:cNvPicPr preferRelativeResize="0"/>
          <p:nvPr/>
        </p:nvPicPr>
        <p:blipFill rotWithShape="1">
          <a:blip r:embed="rId5">
            <a:alphaModFix/>
          </a:blip>
          <a:srcRect b="0" l="0" r="0" t="0"/>
          <a:stretch/>
        </p:blipFill>
        <p:spPr>
          <a:xfrm>
            <a:off x="332969" y="2760892"/>
            <a:ext cx="3334871" cy="2011680"/>
          </a:xfrm>
          <a:prstGeom prst="roundRect">
            <a:avLst>
              <a:gd fmla="val 16667" name="adj"/>
            </a:avLst>
          </a:prstGeom>
          <a:noFill/>
          <a:ln>
            <a:noFill/>
          </a:ln>
          <a:effectLst>
            <a:outerShdw blurRad="76200" rotWithShape="0" algn="tl" dir="7800000" dist="38100">
              <a:srgbClr val="000000">
                <a:alpha val="40000"/>
              </a:srgbClr>
            </a:outerShdw>
          </a:effectLst>
        </p:spPr>
      </p:pic>
      <p:pic>
        <p:nvPicPr>
          <p:cNvPr id="205" name="Google Shape;205;p9"/>
          <p:cNvPicPr preferRelativeResize="0"/>
          <p:nvPr/>
        </p:nvPicPr>
        <p:blipFill rotWithShape="1">
          <a:blip r:embed="rId6">
            <a:alphaModFix/>
          </a:blip>
          <a:srcRect b="0" l="0" r="0" t="0"/>
          <a:stretch/>
        </p:blipFill>
        <p:spPr>
          <a:xfrm>
            <a:off x="4046298" y="3559876"/>
            <a:ext cx="1608518" cy="2399893"/>
          </a:xfrm>
          <a:prstGeom prst="roundRect">
            <a:avLst>
              <a:gd fmla="val 16667" name="adj"/>
            </a:avLst>
          </a:prstGeom>
          <a:noFill/>
          <a:ln>
            <a:noFill/>
          </a:ln>
          <a:effectLst>
            <a:outerShdw blurRad="76200" rotWithShape="0" algn="tl" dir="7800000" dist="38100">
              <a:srgbClr val="000000">
                <a:alpha val="40000"/>
              </a:srgbClr>
            </a:outerShdw>
          </a:effectLst>
        </p:spPr>
      </p:pic>
      <p:pic>
        <p:nvPicPr>
          <p:cNvPr id="206" name="Google Shape;206;p9"/>
          <p:cNvPicPr preferRelativeResize="0"/>
          <p:nvPr/>
        </p:nvPicPr>
        <p:blipFill rotWithShape="1">
          <a:blip r:embed="rId7">
            <a:alphaModFix/>
          </a:blip>
          <a:srcRect b="0" l="0" r="0" t="0"/>
          <a:stretch/>
        </p:blipFill>
        <p:spPr>
          <a:xfrm>
            <a:off x="6007646" y="2743822"/>
            <a:ext cx="2796764" cy="2016000"/>
          </a:xfrm>
          <a:prstGeom prst="roundRect">
            <a:avLst>
              <a:gd fmla="val 16667" name="adj"/>
            </a:avLst>
          </a:prstGeom>
          <a:noFill/>
          <a:ln>
            <a:noFill/>
          </a:ln>
          <a:effectLst>
            <a:outerShdw blurRad="76200" rotWithShape="0" algn="tl" dir="7800000" dist="38100">
              <a:srgbClr val="000000">
                <a:alpha val="40000"/>
              </a:srgbClr>
            </a:outerShdw>
          </a:effectLst>
        </p:spPr>
      </p:pic>
      <p:sp>
        <p:nvSpPr>
          <p:cNvPr id="207" name="Google Shape;207;p9"/>
          <p:cNvSpPr txBox="1"/>
          <p:nvPr/>
        </p:nvSpPr>
        <p:spPr>
          <a:xfrm>
            <a:off x="2209800" y="6581001"/>
            <a:ext cx="4581525" cy="276999"/>
          </a:xfrm>
          <a:prstGeom prst="rect">
            <a:avLst/>
          </a:prstGeom>
          <a:solidFill>
            <a:srgbClr val="77933C"/>
          </a:solid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200">
                <a:solidFill>
                  <a:schemeClr val="lt1"/>
                </a:solidFill>
                <a:latin typeface="Calibri"/>
                <a:ea typeface="Calibri"/>
                <a:cs typeface="Calibri"/>
                <a:sym typeface="Calibri"/>
              </a:rPr>
              <a:t>SYSTÈME DE FORMATION DES VILLES MÉDITERRANÉENNES DURABLES</a:t>
            </a:r>
            <a:endParaRPr sz="1200">
              <a:solidFill>
                <a:schemeClr val="lt1"/>
              </a:solidFill>
              <a:latin typeface="Calibri"/>
              <a:ea typeface="Calibri"/>
              <a:cs typeface="Calibri"/>
              <a:sym typeface="Calibri"/>
            </a:endParaRPr>
          </a:p>
        </p:txBody>
      </p:sp>
    </p:spTree>
  </p:cSld>
  <p:clrMapOvr>
    <a:masterClrMapping/>
  </p:clrMapOvr>
</p:sld>
</file>

<file path=ppt/theme/theme1.xml><?xml version="1.0" encoding="utf-8"?>
<a:theme xmlns:a="http://schemas.openxmlformats.org/drawingml/2006/main" xmlns:r="http://schemas.openxmlformats.org/officeDocument/2006/relationships" name="Larissa">
  <a:themeElements>
    <a:clrScheme name="Larissa">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Larissa">
  <a:themeElements>
    <a:clrScheme name="Larissa">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A1F60BDB20EF664A9118B81CB099702B" ma:contentTypeVersion="17" ma:contentTypeDescription="Crée un document." ma:contentTypeScope="" ma:versionID="401b2652c6e92f56d8ee4e284eb80a80">
  <xsd:schema xmlns:xsd="http://www.w3.org/2001/XMLSchema" xmlns:xs="http://www.w3.org/2001/XMLSchema" xmlns:p="http://schemas.microsoft.com/office/2006/metadata/properties" xmlns:ns2="7703844f-ab03-448f-aed1-f35d29f3bcba" xmlns:ns3="019ad8dd-0490-40d8-9346-bcbaec298f68" targetNamespace="http://schemas.microsoft.com/office/2006/metadata/properties" ma:root="true" ma:fieldsID="a34331db33b1c1f3505a1f9eb80b976b" ns2:_="" ns3:_="">
    <xsd:import namespace="7703844f-ab03-448f-aed1-f35d29f3bcba"/>
    <xsd:import namespace="019ad8dd-0490-40d8-9346-bcbaec298f68"/>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GenerationTime" minOccurs="0"/>
                <xsd:element ref="ns2:MediaServiceEventHashCode" minOccurs="0"/>
                <xsd:element ref="ns2:MediaServiceOCR" minOccurs="0"/>
                <xsd:element ref="ns2:MediaServiceDateTaken" minOccurs="0"/>
                <xsd:element ref="ns2:MediaServiceAutoKeyPoints" minOccurs="0"/>
                <xsd:element ref="ns2:MediaServiceKeyPoints" minOccurs="0"/>
                <xsd:element ref="ns2:MediaLengthInSeconds" minOccurs="0"/>
                <xsd:element ref="ns2:MediaServiceLocation" minOccurs="0"/>
                <xsd:element ref="ns3:SharedWithUsers" minOccurs="0"/>
                <xsd:element ref="ns3:SharedWithDetails" minOccurs="0"/>
                <xsd:element ref="ns2:lcf76f155ced4ddcb4097134ff3c332f" minOccurs="0"/>
                <xsd:element ref="ns3:TaxCatchAll"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703844f-ab03-448f-aed1-f35d29f3bcba"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GenerationTime" ma:index="11" nillable="true" ma:displayName="MediaServiceGenerationTime" ma:hidden="true" ma:internalName="MediaServiceGenerationTime"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ServiceAutoKeyPoints" ma:index="15" nillable="true" ma:displayName="MediaServiceAutoKeyPoints" ma:hidden="true" ma:internalName="MediaServiceAutoKeyPoints" ma:readOnly="true">
      <xsd:simpleType>
        <xsd:restriction base="dms:Note"/>
      </xsd:simpleType>
    </xsd:element>
    <xsd:element name="MediaServiceKeyPoints" ma:index="16" nillable="true" ma:displayName="KeyPoints" ma:internalName="MediaServiceKeyPoints" ma:readOnly="true">
      <xsd:simpleType>
        <xsd:restriction base="dms:Note">
          <xsd:maxLength value="255"/>
        </xsd:restriction>
      </xsd:simpleType>
    </xsd:element>
    <xsd:element name="MediaLengthInSeconds" ma:index="17" nillable="true" ma:displayName="MediaLengthInSeconds" ma:hidden="true" ma:internalName="MediaLengthInSeconds" ma:readOnly="true">
      <xsd:simpleType>
        <xsd:restriction base="dms:Unknown"/>
      </xsd:simpleType>
    </xsd:element>
    <xsd:element name="MediaServiceLocation" ma:index="18" nillable="true" ma:displayName="Location" ma:internalName="MediaServiceLocation" ma:readOnly="true">
      <xsd:simpleType>
        <xsd:restriction base="dms:Text"/>
      </xsd:simpleType>
    </xsd:element>
    <xsd:element name="lcf76f155ced4ddcb4097134ff3c332f" ma:index="22" nillable="true" ma:taxonomy="true" ma:internalName="lcf76f155ced4ddcb4097134ff3c332f" ma:taxonomyFieldName="MediaServiceImageTags" ma:displayName="Balises d’images" ma:readOnly="false" ma:fieldId="{5cf76f15-5ced-4ddc-b409-7134ff3c332f}" ma:taxonomyMulti="true" ma:sspId="d19f90c4-00d9-45b7-bc62-04f95cbe7a8b"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4" nillable="true" ma:displayName="MediaServiceObjectDetectorVersions"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19ad8dd-0490-40d8-9346-bcbaec298f68" elementFormDefault="qualified">
    <xsd:import namespace="http://schemas.microsoft.com/office/2006/documentManagement/types"/>
    <xsd:import namespace="http://schemas.microsoft.com/office/infopath/2007/PartnerControls"/>
    <xsd:element name="SharedWithUsers" ma:index="19" nillable="true" ma:displayName="Partagé avec"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Partagé avec détails" ma:internalName="SharedWithDetails" ma:readOnly="true">
      <xsd:simpleType>
        <xsd:restriction base="dms:Note">
          <xsd:maxLength value="255"/>
        </xsd:restriction>
      </xsd:simpleType>
    </xsd:element>
    <xsd:element name="TaxCatchAll" ma:index="23" nillable="true" ma:displayName="Taxonomy Catch All Column" ma:hidden="true" ma:list="{07d53e59-e4d3-4622-810c-8f54b24dddd0}" ma:internalName="TaxCatchAll" ma:showField="CatchAllData" ma:web="019ad8dd-0490-40d8-9346-bcbaec298f68">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ype de contenu"/>
        <xsd:element ref="dc:title" minOccurs="0" maxOccurs="1" ma:index="4" ma:displayName="Titr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019ad8dd-0490-40d8-9346-bcbaec298f68" xsi:nil="true"/>
    <lcf76f155ced4ddcb4097134ff3c332f xmlns="7703844f-ab03-448f-aed1-f35d29f3bcba">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D6BCFD20-D178-4362-B3A6-CB92FE86895B}"/>
</file>

<file path=customXml/itemProps2.xml><?xml version="1.0" encoding="utf-8"?>
<ds:datastoreItem xmlns:ds="http://schemas.openxmlformats.org/officeDocument/2006/customXml" ds:itemID="{959F0822-C323-462C-8CE3-9218BB2CB3CE}"/>
</file>

<file path=customXml/itemProps3.xml><?xml version="1.0" encoding="utf-8"?>
<ds:datastoreItem xmlns:ds="http://schemas.openxmlformats.org/officeDocument/2006/customXml" ds:itemID="{44A4C67C-DA97-4B7F-8794-3DE99EE40EA2}"/>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NOA</dc:creator>
  <dcterms:created xsi:type="dcterms:W3CDTF">2017-01-09T10:20:00Z</dcterms:creat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0x010100A1F60BDB20EF664A9118B81CB099702B</vt:lpwstr>
  </property>
</Properties>
</file>